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303" r:id="rId2"/>
    <p:sldId id="256" r:id="rId3"/>
    <p:sldId id="257" r:id="rId4"/>
    <p:sldId id="258" r:id="rId5"/>
    <p:sldId id="259" r:id="rId6"/>
    <p:sldId id="260" r:id="rId7"/>
    <p:sldId id="261" r:id="rId8"/>
    <p:sldId id="262" r:id="rId9"/>
    <p:sldId id="266" r:id="rId10"/>
    <p:sldId id="289" r:id="rId11"/>
    <p:sldId id="304" r:id="rId12"/>
    <p:sldId id="290" r:id="rId13"/>
    <p:sldId id="288" r:id="rId14"/>
    <p:sldId id="291" r:id="rId15"/>
    <p:sldId id="263" r:id="rId16"/>
    <p:sldId id="264" r:id="rId17"/>
    <p:sldId id="301" r:id="rId18"/>
    <p:sldId id="302" r:id="rId19"/>
    <p:sldId id="265" r:id="rId20"/>
    <p:sldId id="267" r:id="rId21"/>
    <p:sldId id="268" r:id="rId22"/>
    <p:sldId id="270" r:id="rId23"/>
    <p:sldId id="269" r:id="rId24"/>
    <p:sldId id="271" r:id="rId25"/>
    <p:sldId id="272" r:id="rId26"/>
    <p:sldId id="305" r:id="rId27"/>
    <p:sldId id="273" r:id="rId28"/>
    <p:sldId id="274" r:id="rId29"/>
    <p:sldId id="277" r:id="rId30"/>
    <p:sldId id="276" r:id="rId31"/>
    <p:sldId id="278" r:id="rId32"/>
    <p:sldId id="279" r:id="rId33"/>
    <p:sldId id="280" r:id="rId34"/>
    <p:sldId id="281" r:id="rId35"/>
    <p:sldId id="282" r:id="rId36"/>
    <p:sldId id="275" r:id="rId37"/>
    <p:sldId id="283" r:id="rId38"/>
    <p:sldId id="284" r:id="rId39"/>
    <p:sldId id="285" r:id="rId40"/>
    <p:sldId id="286" r:id="rId41"/>
    <p:sldId id="287" r:id="rId42"/>
    <p:sldId id="292" r:id="rId43"/>
    <p:sldId id="293" r:id="rId44"/>
    <p:sldId id="294" r:id="rId45"/>
    <p:sldId id="295" r:id="rId46"/>
    <p:sldId id="296" r:id="rId47"/>
    <p:sldId id="297" r:id="rId48"/>
    <p:sldId id="298" r:id="rId49"/>
    <p:sldId id="299" r:id="rId50"/>
    <p:sldId id="300" r:id="rId51"/>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000000"/>
    <a:srgbClr val="0000CC"/>
    <a:srgbClr val="FFFFFF"/>
    <a:srgbClr val="FFFF00"/>
    <a:srgbClr val="FF0066"/>
    <a:srgbClr val="00FFFF"/>
    <a:srgbClr val="FFFF66"/>
    <a:srgbClr val="00FF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693" autoAdjust="0"/>
    <p:restoredTop sz="93210" autoAdjust="0"/>
  </p:normalViewPr>
  <p:slideViewPr>
    <p:cSldViewPr showGuides="1">
      <p:cViewPr varScale="1">
        <p:scale>
          <a:sx n="118" d="100"/>
          <a:sy n="118" d="100"/>
        </p:scale>
        <p:origin x="440"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image" Target="../media/image13.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emf"/><Relationship Id="rId1" Type="http://schemas.openxmlformats.org/officeDocument/2006/relationships/image" Target="../media/image38.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image" Target="../media/image41.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image" Target="../media/image44.emf"/><Relationship Id="rId4" Type="http://schemas.openxmlformats.org/officeDocument/2006/relationships/image" Target="../media/image47.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8.emf"/><Relationship Id="rId1" Type="http://schemas.openxmlformats.org/officeDocument/2006/relationships/image" Target="../media/image47.emf"/><Relationship Id="rId5" Type="http://schemas.openxmlformats.org/officeDocument/2006/relationships/image" Target="../media/image50.emf"/><Relationship Id="rId4" Type="http://schemas.openxmlformats.org/officeDocument/2006/relationships/image" Target="../media/image4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 Id="rId5" Type="http://schemas.openxmlformats.org/officeDocument/2006/relationships/image" Target="../media/image56.wmf"/><Relationship Id="rId4" Type="http://schemas.openxmlformats.org/officeDocument/2006/relationships/image" Target="../media/image55.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63.wmf"/><Relationship Id="rId4" Type="http://schemas.openxmlformats.org/officeDocument/2006/relationships/image" Target="../media/image66.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image" Target="../media/image22.emf"/><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1024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B7168607-C46E-4736-82A1-8D9BCA51AAFB}" type="slidenum">
              <a:rPr lang="en-US"/>
              <a:pPr/>
              <a:t>‹#›</a:t>
            </a:fld>
            <a:endParaRPr lang="en-US"/>
          </a:p>
        </p:txBody>
      </p:sp>
    </p:spTree>
    <p:extLst>
      <p:ext uri="{BB962C8B-B14F-4D97-AF65-F5344CB8AC3E}">
        <p14:creationId xmlns:p14="http://schemas.microsoft.com/office/powerpoint/2010/main" val="232289099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168607-C46E-4736-82A1-8D9BCA51AAFB}" type="slidenum">
              <a:rPr lang="en-US" smtClean="0"/>
              <a:pPr/>
              <a:t>15</a:t>
            </a:fld>
            <a:endParaRPr lang="en-US"/>
          </a:p>
        </p:txBody>
      </p:sp>
    </p:spTree>
    <p:extLst>
      <p:ext uri="{BB962C8B-B14F-4D97-AF65-F5344CB8AC3E}">
        <p14:creationId xmlns:p14="http://schemas.microsoft.com/office/powerpoint/2010/main" val="2560441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168607-C46E-4736-82A1-8D9BCA51AAFB}" type="slidenum">
              <a:rPr lang="en-US" smtClean="0"/>
              <a:pPr/>
              <a:t>30</a:t>
            </a:fld>
            <a:endParaRPr lang="en-US"/>
          </a:p>
        </p:txBody>
      </p:sp>
    </p:spTree>
    <p:extLst>
      <p:ext uri="{BB962C8B-B14F-4D97-AF65-F5344CB8AC3E}">
        <p14:creationId xmlns:p14="http://schemas.microsoft.com/office/powerpoint/2010/main" val="451780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168607-C46E-4736-82A1-8D9BCA51AAFB}" type="slidenum">
              <a:rPr lang="en-US" smtClean="0"/>
              <a:pPr/>
              <a:t>32</a:t>
            </a:fld>
            <a:endParaRPr lang="en-US"/>
          </a:p>
        </p:txBody>
      </p:sp>
    </p:spTree>
    <p:extLst>
      <p:ext uri="{BB962C8B-B14F-4D97-AF65-F5344CB8AC3E}">
        <p14:creationId xmlns:p14="http://schemas.microsoft.com/office/powerpoint/2010/main" val="2552572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70C122F-FADC-443B-A382-39AF0DD9FEC9}" type="slidenum">
              <a:rPr lang="en-US" smtClean="0"/>
              <a:pPr/>
              <a:t>43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5.jpeg"/><Relationship Id="rId7"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2.jpeg"/><Relationship Id="rId4"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145" name="Rectangle 73"/>
          <p:cNvSpPr>
            <a:spLocks noChangeArrowheads="1"/>
          </p:cNvSpPr>
          <p:nvPr/>
        </p:nvSpPr>
        <p:spPr bwMode="gray">
          <a:xfrm>
            <a:off x="1698625" y="3705225"/>
            <a:ext cx="742950" cy="742950"/>
          </a:xfrm>
          <a:prstGeom prst="rect">
            <a:avLst/>
          </a:prstGeom>
          <a:solidFill>
            <a:schemeClr val="accent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6" name="Rectangle 44" descr="3"/>
          <p:cNvSpPr>
            <a:spLocks noChangeArrowheads="1"/>
          </p:cNvSpPr>
          <p:nvPr/>
        </p:nvSpPr>
        <p:spPr bwMode="gray">
          <a:xfrm>
            <a:off x="2492375" y="4510088"/>
            <a:ext cx="742950" cy="744537"/>
          </a:xfrm>
          <a:prstGeom prst="rect">
            <a:avLst/>
          </a:prstGeom>
          <a:blipFill dpi="0" rotWithShape="1">
            <a:blip r:embed="rId2"/>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6" name="Rectangle 34" descr="5"/>
          <p:cNvSpPr>
            <a:spLocks noChangeArrowheads="1"/>
          </p:cNvSpPr>
          <p:nvPr/>
        </p:nvSpPr>
        <p:spPr bwMode="gray">
          <a:xfrm>
            <a:off x="915988" y="4510088"/>
            <a:ext cx="742950" cy="744537"/>
          </a:xfrm>
          <a:prstGeom prst="rect">
            <a:avLst/>
          </a:prstGeom>
          <a:blipFill dpi="0" rotWithShape="1">
            <a:blip r:embed="rId3"/>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1" name="Rectangle 59"/>
          <p:cNvSpPr>
            <a:spLocks noChangeArrowheads="1"/>
          </p:cNvSpPr>
          <p:nvPr/>
        </p:nvSpPr>
        <p:spPr bwMode="gray">
          <a:xfrm>
            <a:off x="1703388" y="5314950"/>
            <a:ext cx="742950" cy="742950"/>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6" name="Rectangle 54"/>
          <p:cNvSpPr>
            <a:spLocks noChangeArrowheads="1"/>
          </p:cNvSpPr>
          <p:nvPr/>
        </p:nvSpPr>
        <p:spPr bwMode="gray">
          <a:xfrm>
            <a:off x="128588" y="3705225"/>
            <a:ext cx="742950" cy="742950"/>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8" name="Rectangle 56"/>
          <p:cNvSpPr>
            <a:spLocks noChangeArrowheads="1"/>
          </p:cNvSpPr>
          <p:nvPr/>
        </p:nvSpPr>
        <p:spPr bwMode="gray">
          <a:xfrm>
            <a:off x="2492375" y="3705225"/>
            <a:ext cx="742950" cy="742950"/>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147" name="Group 75"/>
          <p:cNvGrpSpPr>
            <a:grpSpLocks/>
          </p:cNvGrpSpPr>
          <p:nvPr/>
        </p:nvGrpSpPr>
        <p:grpSpPr bwMode="auto">
          <a:xfrm>
            <a:off x="112713" y="5954713"/>
            <a:ext cx="8936037" cy="631825"/>
            <a:chOff x="71" y="3751"/>
            <a:chExt cx="5629" cy="398"/>
          </a:xfrm>
        </p:grpSpPr>
        <p:sp>
          <p:nvSpPr>
            <p:cNvPr id="3096" name="Freeform 24"/>
            <p:cNvSpPr>
              <a:spLocks/>
            </p:cNvSpPr>
            <p:nvPr userDrawn="1"/>
          </p:nvSpPr>
          <p:spPr bwMode="gray">
            <a:xfrm>
              <a:off x="71" y="3751"/>
              <a:ext cx="5626" cy="349"/>
            </a:xfrm>
            <a:custGeom>
              <a:avLst/>
              <a:gdLst>
                <a:gd name="T0" fmla="*/ 5626 w 5626"/>
                <a:gd name="T1" fmla="*/ 349 h 349"/>
                <a:gd name="T2" fmla="*/ 0 w 5626"/>
                <a:gd name="T3" fmla="*/ 349 h 349"/>
                <a:gd name="T4" fmla="*/ 0 w 5626"/>
                <a:gd name="T5" fmla="*/ 187 h 349"/>
                <a:gd name="T6" fmla="*/ 0 w 5626"/>
                <a:gd name="T7" fmla="*/ 114 h 349"/>
                <a:gd name="T8" fmla="*/ 4064 w 5626"/>
                <a:gd name="T9" fmla="*/ 118 h 349"/>
                <a:gd name="T10" fmla="*/ 4329 w 5626"/>
                <a:gd name="T11" fmla="*/ 0 h 349"/>
                <a:gd name="T12" fmla="*/ 5623 w 5626"/>
                <a:gd name="T13" fmla="*/ 0 h 349"/>
                <a:gd name="T14" fmla="*/ 5626 w 5626"/>
                <a:gd name="T15" fmla="*/ 349 h 3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26" h="349">
                  <a:moveTo>
                    <a:pt x="5626" y="349"/>
                  </a:moveTo>
                  <a:lnTo>
                    <a:pt x="0" y="349"/>
                  </a:lnTo>
                  <a:lnTo>
                    <a:pt x="0" y="187"/>
                  </a:lnTo>
                  <a:lnTo>
                    <a:pt x="0" y="114"/>
                  </a:lnTo>
                  <a:cubicBezTo>
                    <a:pt x="678" y="103"/>
                    <a:pt x="3343" y="137"/>
                    <a:pt x="4064" y="118"/>
                  </a:cubicBezTo>
                  <a:lnTo>
                    <a:pt x="4329" y="0"/>
                  </a:lnTo>
                  <a:lnTo>
                    <a:pt x="5623" y="0"/>
                  </a:lnTo>
                  <a:lnTo>
                    <a:pt x="5626" y="349"/>
                  </a:lnTo>
                  <a:close/>
                </a:path>
              </a:pathLst>
            </a:cu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7" name="Freeform 25"/>
            <p:cNvSpPr>
              <a:spLocks/>
            </p:cNvSpPr>
            <p:nvPr userDrawn="1"/>
          </p:nvSpPr>
          <p:spPr bwMode="gray">
            <a:xfrm>
              <a:off x="71" y="3800"/>
              <a:ext cx="5626" cy="349"/>
            </a:xfrm>
            <a:custGeom>
              <a:avLst/>
              <a:gdLst>
                <a:gd name="T0" fmla="*/ 5626 w 5626"/>
                <a:gd name="T1" fmla="*/ 349 h 349"/>
                <a:gd name="T2" fmla="*/ 0 w 5626"/>
                <a:gd name="T3" fmla="*/ 349 h 349"/>
                <a:gd name="T4" fmla="*/ 0 w 5626"/>
                <a:gd name="T5" fmla="*/ 187 h 349"/>
                <a:gd name="T6" fmla="*/ 0 w 5626"/>
                <a:gd name="T7" fmla="*/ 114 h 349"/>
                <a:gd name="T8" fmla="*/ 4082 w 5626"/>
                <a:gd name="T9" fmla="*/ 118 h 349"/>
                <a:gd name="T10" fmla="*/ 4345 w 5626"/>
                <a:gd name="T11" fmla="*/ 0 h 349"/>
                <a:gd name="T12" fmla="*/ 5623 w 5626"/>
                <a:gd name="T13" fmla="*/ 6 h 349"/>
                <a:gd name="T14" fmla="*/ 5626 w 5626"/>
                <a:gd name="T15" fmla="*/ 349 h 3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26" h="349">
                  <a:moveTo>
                    <a:pt x="5626" y="349"/>
                  </a:moveTo>
                  <a:lnTo>
                    <a:pt x="0" y="349"/>
                  </a:lnTo>
                  <a:lnTo>
                    <a:pt x="0" y="187"/>
                  </a:lnTo>
                  <a:lnTo>
                    <a:pt x="0" y="114"/>
                  </a:lnTo>
                  <a:cubicBezTo>
                    <a:pt x="680" y="103"/>
                    <a:pt x="3358" y="137"/>
                    <a:pt x="4082" y="118"/>
                  </a:cubicBezTo>
                  <a:lnTo>
                    <a:pt x="4345" y="0"/>
                  </a:lnTo>
                  <a:lnTo>
                    <a:pt x="5623" y="6"/>
                  </a:lnTo>
                  <a:lnTo>
                    <a:pt x="5626" y="349"/>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8" name="Freeform 26"/>
            <p:cNvSpPr>
              <a:spLocks/>
            </p:cNvSpPr>
            <p:nvPr userDrawn="1"/>
          </p:nvSpPr>
          <p:spPr bwMode="gray">
            <a:xfrm>
              <a:off x="4209" y="3833"/>
              <a:ext cx="1491" cy="88"/>
            </a:xfrm>
            <a:custGeom>
              <a:avLst/>
              <a:gdLst>
                <a:gd name="T0" fmla="*/ 0 w 1491"/>
                <a:gd name="T1" fmla="*/ 84 h 88"/>
                <a:gd name="T2" fmla="*/ 223 w 1491"/>
                <a:gd name="T3" fmla="*/ 0 h 88"/>
                <a:gd name="T4" fmla="*/ 1491 w 1491"/>
                <a:gd name="T5" fmla="*/ 0 h 88"/>
                <a:gd name="T6" fmla="*/ 1488 w 1491"/>
                <a:gd name="T7" fmla="*/ 60 h 88"/>
                <a:gd name="T8" fmla="*/ 383 w 1491"/>
                <a:gd name="T9" fmla="*/ 59 h 88"/>
                <a:gd name="T10" fmla="*/ 273 w 1491"/>
                <a:gd name="T11" fmla="*/ 88 h 88"/>
                <a:gd name="T12" fmla="*/ 0 w 1491"/>
                <a:gd name="T13" fmla="*/ 84 h 88"/>
              </a:gdLst>
              <a:ahLst/>
              <a:cxnLst>
                <a:cxn ang="0">
                  <a:pos x="T0" y="T1"/>
                </a:cxn>
                <a:cxn ang="0">
                  <a:pos x="T2" y="T3"/>
                </a:cxn>
                <a:cxn ang="0">
                  <a:pos x="T4" y="T5"/>
                </a:cxn>
                <a:cxn ang="0">
                  <a:pos x="T6" y="T7"/>
                </a:cxn>
                <a:cxn ang="0">
                  <a:pos x="T8" y="T9"/>
                </a:cxn>
                <a:cxn ang="0">
                  <a:pos x="T10" y="T11"/>
                </a:cxn>
                <a:cxn ang="0">
                  <a:pos x="T12" y="T13"/>
                </a:cxn>
              </a:cxnLst>
              <a:rect l="0" t="0" r="r" b="b"/>
              <a:pathLst>
                <a:path w="1491" h="88">
                  <a:moveTo>
                    <a:pt x="0" y="84"/>
                  </a:moveTo>
                  <a:lnTo>
                    <a:pt x="223" y="0"/>
                  </a:lnTo>
                  <a:lnTo>
                    <a:pt x="1491" y="0"/>
                  </a:lnTo>
                  <a:lnTo>
                    <a:pt x="1488" y="60"/>
                  </a:lnTo>
                  <a:lnTo>
                    <a:pt x="383" y="59"/>
                  </a:lnTo>
                  <a:lnTo>
                    <a:pt x="273" y="88"/>
                  </a:lnTo>
                  <a:lnTo>
                    <a:pt x="0" y="84"/>
                  </a:lnTo>
                  <a:close/>
                </a:path>
              </a:pathLst>
            </a:custGeom>
            <a:solidFill>
              <a:srgbClr val="FFFFFF">
                <a:alpha val="3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079" name="Group 7"/>
          <p:cNvGrpSpPr>
            <a:grpSpLocks/>
          </p:cNvGrpSpPr>
          <p:nvPr/>
        </p:nvGrpSpPr>
        <p:grpSpPr bwMode="auto">
          <a:xfrm rot="10800000">
            <a:off x="6003925" y="1778000"/>
            <a:ext cx="2768600" cy="779463"/>
            <a:chOff x="1566" y="164"/>
            <a:chExt cx="1455" cy="425"/>
          </a:xfrm>
        </p:grpSpPr>
        <p:sp>
          <p:nvSpPr>
            <p:cNvPr id="3080" name="Freeform 8"/>
            <p:cNvSpPr>
              <a:spLocks/>
            </p:cNvSpPr>
            <p:nvPr/>
          </p:nvSpPr>
          <p:spPr bwMode="gray">
            <a:xfrm>
              <a:off x="1892" y="468"/>
              <a:ext cx="39" cy="121"/>
            </a:xfrm>
            <a:custGeom>
              <a:avLst/>
              <a:gdLst>
                <a:gd name="T0" fmla="*/ 37 w 39"/>
                <a:gd name="T1" fmla="*/ 36 h 121"/>
                <a:gd name="T2" fmla="*/ 35 w 39"/>
                <a:gd name="T3" fmla="*/ 36 h 121"/>
                <a:gd name="T4" fmla="*/ 30 w 39"/>
                <a:gd name="T5" fmla="*/ 36 h 121"/>
                <a:gd name="T6" fmla="*/ 22 w 39"/>
                <a:gd name="T7" fmla="*/ 34 h 121"/>
                <a:gd name="T8" fmla="*/ 15 w 39"/>
                <a:gd name="T9" fmla="*/ 30 h 121"/>
                <a:gd name="T10" fmla="*/ 7 w 39"/>
                <a:gd name="T11" fmla="*/ 23 h 121"/>
                <a:gd name="T12" fmla="*/ 3 w 39"/>
                <a:gd name="T13" fmla="*/ 13 h 121"/>
                <a:gd name="T14" fmla="*/ 0 w 39"/>
                <a:gd name="T15" fmla="*/ 0 h 121"/>
                <a:gd name="T16" fmla="*/ 3 w 39"/>
                <a:gd name="T17" fmla="*/ 0 h 121"/>
                <a:gd name="T18" fmla="*/ 7 w 39"/>
                <a:gd name="T19" fmla="*/ 1 h 121"/>
                <a:gd name="T20" fmla="*/ 15 w 39"/>
                <a:gd name="T21" fmla="*/ 3 h 121"/>
                <a:gd name="T22" fmla="*/ 23 w 39"/>
                <a:gd name="T23" fmla="*/ 5 h 121"/>
                <a:gd name="T24" fmla="*/ 30 w 39"/>
                <a:gd name="T25" fmla="*/ 11 h 121"/>
                <a:gd name="T26" fmla="*/ 37 w 39"/>
                <a:gd name="T27" fmla="*/ 20 h 121"/>
                <a:gd name="T28" fmla="*/ 39 w 39"/>
                <a:gd name="T29" fmla="*/ 34 h 121"/>
                <a:gd name="T30" fmla="*/ 39 w 39"/>
                <a:gd name="T31" fmla="*/ 121 h 121"/>
                <a:gd name="T32" fmla="*/ 37 w 39"/>
                <a:gd name="T33" fmla="*/ 121 h 121"/>
                <a:gd name="T34" fmla="*/ 37 w 39"/>
                <a:gd name="T35" fmla="*/ 3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121">
                  <a:moveTo>
                    <a:pt x="37" y="36"/>
                  </a:moveTo>
                  <a:lnTo>
                    <a:pt x="35" y="36"/>
                  </a:lnTo>
                  <a:lnTo>
                    <a:pt x="30" y="36"/>
                  </a:lnTo>
                  <a:lnTo>
                    <a:pt x="22" y="34"/>
                  </a:lnTo>
                  <a:lnTo>
                    <a:pt x="15" y="30"/>
                  </a:lnTo>
                  <a:lnTo>
                    <a:pt x="7" y="23"/>
                  </a:lnTo>
                  <a:lnTo>
                    <a:pt x="3" y="13"/>
                  </a:lnTo>
                  <a:lnTo>
                    <a:pt x="0" y="0"/>
                  </a:lnTo>
                  <a:lnTo>
                    <a:pt x="3" y="0"/>
                  </a:lnTo>
                  <a:lnTo>
                    <a:pt x="7" y="1"/>
                  </a:lnTo>
                  <a:lnTo>
                    <a:pt x="15" y="3"/>
                  </a:lnTo>
                  <a:lnTo>
                    <a:pt x="23" y="5"/>
                  </a:lnTo>
                  <a:lnTo>
                    <a:pt x="30" y="11"/>
                  </a:lnTo>
                  <a:lnTo>
                    <a:pt x="37" y="20"/>
                  </a:lnTo>
                  <a:lnTo>
                    <a:pt x="39" y="34"/>
                  </a:lnTo>
                  <a:lnTo>
                    <a:pt x="39" y="121"/>
                  </a:lnTo>
                  <a:lnTo>
                    <a:pt x="37" y="121"/>
                  </a:lnTo>
                  <a:lnTo>
                    <a:pt x="37" y="36"/>
                  </a:lnTo>
                  <a:close/>
                </a:path>
              </a:pathLst>
            </a:custGeom>
            <a:solidFill>
              <a:srgbClr val="D7D7D7"/>
            </a:solidFill>
            <a:ln w="0">
              <a:solidFill>
                <a:srgbClr val="D7D7D7"/>
              </a:solidFill>
              <a:prstDash val="solid"/>
              <a:round/>
              <a:headEnd/>
              <a:tailEnd/>
            </a:ln>
          </p:spPr>
          <p:txBody>
            <a:bodyPr/>
            <a:lstStyle/>
            <a:p>
              <a:endParaRPr lang="en-US"/>
            </a:p>
          </p:txBody>
        </p:sp>
        <p:sp>
          <p:nvSpPr>
            <p:cNvPr id="3081" name="Freeform 9"/>
            <p:cNvSpPr>
              <a:spLocks/>
            </p:cNvSpPr>
            <p:nvPr/>
          </p:nvSpPr>
          <p:spPr bwMode="gray">
            <a:xfrm>
              <a:off x="2271" y="450"/>
              <a:ext cx="45" cy="139"/>
            </a:xfrm>
            <a:custGeom>
              <a:avLst/>
              <a:gdLst>
                <a:gd name="T0" fmla="*/ 3 w 45"/>
                <a:gd name="T1" fmla="*/ 42 h 139"/>
                <a:gd name="T2" fmla="*/ 6 w 45"/>
                <a:gd name="T3" fmla="*/ 42 h 139"/>
                <a:gd name="T4" fmla="*/ 12 w 45"/>
                <a:gd name="T5" fmla="*/ 42 h 139"/>
                <a:gd name="T6" fmla="*/ 20 w 45"/>
                <a:gd name="T7" fmla="*/ 39 h 139"/>
                <a:gd name="T8" fmla="*/ 29 w 45"/>
                <a:gd name="T9" fmla="*/ 35 h 139"/>
                <a:gd name="T10" fmla="*/ 37 w 45"/>
                <a:gd name="T11" fmla="*/ 27 h 139"/>
                <a:gd name="T12" fmla="*/ 43 w 45"/>
                <a:gd name="T13" fmla="*/ 17 h 139"/>
                <a:gd name="T14" fmla="*/ 45 w 45"/>
                <a:gd name="T15" fmla="*/ 2 h 139"/>
                <a:gd name="T16" fmla="*/ 43 w 45"/>
                <a:gd name="T17" fmla="*/ 0 h 139"/>
                <a:gd name="T18" fmla="*/ 37 w 45"/>
                <a:gd name="T19" fmla="*/ 2 h 139"/>
                <a:gd name="T20" fmla="*/ 29 w 45"/>
                <a:gd name="T21" fmla="*/ 3 h 139"/>
                <a:gd name="T22" fmla="*/ 19 w 45"/>
                <a:gd name="T23" fmla="*/ 7 h 139"/>
                <a:gd name="T24" fmla="*/ 11 w 45"/>
                <a:gd name="T25" fmla="*/ 14 h 139"/>
                <a:gd name="T26" fmla="*/ 4 w 45"/>
                <a:gd name="T27" fmla="*/ 23 h 139"/>
                <a:gd name="T28" fmla="*/ 0 w 45"/>
                <a:gd name="T29" fmla="*/ 39 h 139"/>
                <a:gd name="T30" fmla="*/ 0 w 45"/>
                <a:gd name="T31" fmla="*/ 139 h 139"/>
                <a:gd name="T32" fmla="*/ 3 w 45"/>
                <a:gd name="T33" fmla="*/ 139 h 139"/>
                <a:gd name="T34" fmla="*/ 3 w 45"/>
                <a:gd name="T35"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 h="139">
                  <a:moveTo>
                    <a:pt x="3" y="42"/>
                  </a:moveTo>
                  <a:lnTo>
                    <a:pt x="6" y="42"/>
                  </a:lnTo>
                  <a:lnTo>
                    <a:pt x="12" y="42"/>
                  </a:lnTo>
                  <a:lnTo>
                    <a:pt x="20" y="39"/>
                  </a:lnTo>
                  <a:lnTo>
                    <a:pt x="29" y="35"/>
                  </a:lnTo>
                  <a:lnTo>
                    <a:pt x="37" y="27"/>
                  </a:lnTo>
                  <a:lnTo>
                    <a:pt x="43" y="17"/>
                  </a:lnTo>
                  <a:lnTo>
                    <a:pt x="45" y="2"/>
                  </a:lnTo>
                  <a:lnTo>
                    <a:pt x="43" y="0"/>
                  </a:lnTo>
                  <a:lnTo>
                    <a:pt x="37" y="2"/>
                  </a:lnTo>
                  <a:lnTo>
                    <a:pt x="29" y="3"/>
                  </a:lnTo>
                  <a:lnTo>
                    <a:pt x="19" y="7"/>
                  </a:lnTo>
                  <a:lnTo>
                    <a:pt x="11" y="14"/>
                  </a:lnTo>
                  <a:lnTo>
                    <a:pt x="4" y="23"/>
                  </a:lnTo>
                  <a:lnTo>
                    <a:pt x="0" y="39"/>
                  </a:lnTo>
                  <a:lnTo>
                    <a:pt x="0" y="139"/>
                  </a:lnTo>
                  <a:lnTo>
                    <a:pt x="3" y="139"/>
                  </a:lnTo>
                  <a:lnTo>
                    <a:pt x="3" y="42"/>
                  </a:lnTo>
                  <a:close/>
                </a:path>
              </a:pathLst>
            </a:custGeom>
            <a:solidFill>
              <a:srgbClr val="D7D7D7"/>
            </a:solidFill>
            <a:ln w="0">
              <a:solidFill>
                <a:srgbClr val="D7D7D7"/>
              </a:solidFill>
              <a:prstDash val="solid"/>
              <a:round/>
              <a:headEnd/>
              <a:tailEnd/>
            </a:ln>
          </p:spPr>
          <p:txBody>
            <a:bodyPr/>
            <a:lstStyle/>
            <a:p>
              <a:endParaRPr lang="en-US"/>
            </a:p>
          </p:txBody>
        </p:sp>
        <p:sp>
          <p:nvSpPr>
            <p:cNvPr id="3082" name="Freeform 10"/>
            <p:cNvSpPr>
              <a:spLocks/>
            </p:cNvSpPr>
            <p:nvPr/>
          </p:nvSpPr>
          <p:spPr bwMode="gray">
            <a:xfrm>
              <a:off x="1765" y="378"/>
              <a:ext cx="146" cy="211"/>
            </a:xfrm>
            <a:custGeom>
              <a:avLst/>
              <a:gdLst>
                <a:gd name="T0" fmla="*/ 68 w 146"/>
                <a:gd name="T1" fmla="*/ 67 h 211"/>
                <a:gd name="T2" fmla="*/ 67 w 146"/>
                <a:gd name="T3" fmla="*/ 67 h 211"/>
                <a:gd name="T4" fmla="*/ 60 w 146"/>
                <a:gd name="T5" fmla="*/ 66 h 211"/>
                <a:gd name="T6" fmla="*/ 50 w 146"/>
                <a:gd name="T7" fmla="*/ 64 h 211"/>
                <a:gd name="T8" fmla="*/ 41 w 146"/>
                <a:gd name="T9" fmla="*/ 62 h 211"/>
                <a:gd name="T10" fmla="*/ 29 w 146"/>
                <a:gd name="T11" fmla="*/ 55 h 211"/>
                <a:gd name="T12" fmla="*/ 18 w 146"/>
                <a:gd name="T13" fmla="*/ 47 h 211"/>
                <a:gd name="T14" fmla="*/ 10 w 146"/>
                <a:gd name="T15" fmla="*/ 35 h 211"/>
                <a:gd name="T16" fmla="*/ 3 w 146"/>
                <a:gd name="T17" fmla="*/ 20 h 211"/>
                <a:gd name="T18" fmla="*/ 0 w 146"/>
                <a:gd name="T19" fmla="*/ 0 h 211"/>
                <a:gd name="T20" fmla="*/ 3 w 146"/>
                <a:gd name="T21" fmla="*/ 0 h 211"/>
                <a:gd name="T22" fmla="*/ 10 w 146"/>
                <a:gd name="T23" fmla="*/ 0 h 211"/>
                <a:gd name="T24" fmla="*/ 19 w 146"/>
                <a:gd name="T25" fmla="*/ 0 h 211"/>
                <a:gd name="T26" fmla="*/ 30 w 146"/>
                <a:gd name="T27" fmla="*/ 2 h 211"/>
                <a:gd name="T28" fmla="*/ 41 w 146"/>
                <a:gd name="T29" fmla="*/ 6 h 211"/>
                <a:gd name="T30" fmla="*/ 53 w 146"/>
                <a:gd name="T31" fmla="*/ 14 h 211"/>
                <a:gd name="T32" fmla="*/ 62 w 146"/>
                <a:gd name="T33" fmla="*/ 25 h 211"/>
                <a:gd name="T34" fmla="*/ 69 w 146"/>
                <a:gd name="T35" fmla="*/ 41 h 211"/>
                <a:gd name="T36" fmla="*/ 73 w 146"/>
                <a:gd name="T37" fmla="*/ 62 h 211"/>
                <a:gd name="T38" fmla="*/ 73 w 146"/>
                <a:gd name="T39" fmla="*/ 60 h 211"/>
                <a:gd name="T40" fmla="*/ 73 w 146"/>
                <a:gd name="T41" fmla="*/ 55 h 211"/>
                <a:gd name="T42" fmla="*/ 75 w 146"/>
                <a:gd name="T43" fmla="*/ 45 h 211"/>
                <a:gd name="T44" fmla="*/ 79 w 146"/>
                <a:gd name="T45" fmla="*/ 36 h 211"/>
                <a:gd name="T46" fmla="*/ 84 w 146"/>
                <a:gd name="T47" fmla="*/ 25 h 211"/>
                <a:gd name="T48" fmla="*/ 92 w 146"/>
                <a:gd name="T49" fmla="*/ 16 h 211"/>
                <a:gd name="T50" fmla="*/ 106 w 146"/>
                <a:gd name="T51" fmla="*/ 8 h 211"/>
                <a:gd name="T52" fmla="*/ 123 w 146"/>
                <a:gd name="T53" fmla="*/ 2 h 211"/>
                <a:gd name="T54" fmla="*/ 146 w 146"/>
                <a:gd name="T55" fmla="*/ 0 h 211"/>
                <a:gd name="T56" fmla="*/ 145 w 146"/>
                <a:gd name="T57" fmla="*/ 2 h 211"/>
                <a:gd name="T58" fmla="*/ 145 w 146"/>
                <a:gd name="T59" fmla="*/ 8 h 211"/>
                <a:gd name="T60" fmla="*/ 143 w 146"/>
                <a:gd name="T61" fmla="*/ 17 h 211"/>
                <a:gd name="T62" fmla="*/ 139 w 146"/>
                <a:gd name="T63" fmla="*/ 28 h 211"/>
                <a:gd name="T64" fmla="*/ 134 w 146"/>
                <a:gd name="T65" fmla="*/ 39 h 211"/>
                <a:gd name="T66" fmla="*/ 126 w 146"/>
                <a:gd name="T67" fmla="*/ 49 h 211"/>
                <a:gd name="T68" fmla="*/ 114 w 146"/>
                <a:gd name="T69" fmla="*/ 59 h 211"/>
                <a:gd name="T70" fmla="*/ 98 w 146"/>
                <a:gd name="T71" fmla="*/ 64 h 211"/>
                <a:gd name="T72" fmla="*/ 79 w 146"/>
                <a:gd name="T73" fmla="*/ 67 h 211"/>
                <a:gd name="T74" fmla="*/ 79 w 146"/>
                <a:gd name="T75" fmla="*/ 211 h 211"/>
                <a:gd name="T76" fmla="*/ 68 w 146"/>
                <a:gd name="T77" fmla="*/ 211 h 211"/>
                <a:gd name="T78" fmla="*/ 68 w 146"/>
                <a:gd name="T79" fmla="*/ 67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6" h="211">
                  <a:moveTo>
                    <a:pt x="68" y="67"/>
                  </a:moveTo>
                  <a:lnTo>
                    <a:pt x="67" y="67"/>
                  </a:lnTo>
                  <a:lnTo>
                    <a:pt x="60" y="66"/>
                  </a:lnTo>
                  <a:lnTo>
                    <a:pt x="50" y="64"/>
                  </a:lnTo>
                  <a:lnTo>
                    <a:pt x="41" y="62"/>
                  </a:lnTo>
                  <a:lnTo>
                    <a:pt x="29" y="55"/>
                  </a:lnTo>
                  <a:lnTo>
                    <a:pt x="18" y="47"/>
                  </a:lnTo>
                  <a:lnTo>
                    <a:pt x="10" y="35"/>
                  </a:lnTo>
                  <a:lnTo>
                    <a:pt x="3" y="20"/>
                  </a:lnTo>
                  <a:lnTo>
                    <a:pt x="0" y="0"/>
                  </a:lnTo>
                  <a:lnTo>
                    <a:pt x="3" y="0"/>
                  </a:lnTo>
                  <a:lnTo>
                    <a:pt x="10" y="0"/>
                  </a:lnTo>
                  <a:lnTo>
                    <a:pt x="19" y="0"/>
                  </a:lnTo>
                  <a:lnTo>
                    <a:pt x="30" y="2"/>
                  </a:lnTo>
                  <a:lnTo>
                    <a:pt x="41" y="6"/>
                  </a:lnTo>
                  <a:lnTo>
                    <a:pt x="53" y="14"/>
                  </a:lnTo>
                  <a:lnTo>
                    <a:pt x="62" y="25"/>
                  </a:lnTo>
                  <a:lnTo>
                    <a:pt x="69" y="41"/>
                  </a:lnTo>
                  <a:lnTo>
                    <a:pt x="73" y="62"/>
                  </a:lnTo>
                  <a:lnTo>
                    <a:pt x="73" y="60"/>
                  </a:lnTo>
                  <a:lnTo>
                    <a:pt x="73" y="55"/>
                  </a:lnTo>
                  <a:lnTo>
                    <a:pt x="75" y="45"/>
                  </a:lnTo>
                  <a:lnTo>
                    <a:pt x="79" y="36"/>
                  </a:lnTo>
                  <a:lnTo>
                    <a:pt x="84" y="25"/>
                  </a:lnTo>
                  <a:lnTo>
                    <a:pt x="92" y="16"/>
                  </a:lnTo>
                  <a:lnTo>
                    <a:pt x="106" y="8"/>
                  </a:lnTo>
                  <a:lnTo>
                    <a:pt x="123" y="2"/>
                  </a:lnTo>
                  <a:lnTo>
                    <a:pt x="146" y="0"/>
                  </a:lnTo>
                  <a:lnTo>
                    <a:pt x="145" y="2"/>
                  </a:lnTo>
                  <a:lnTo>
                    <a:pt x="145" y="8"/>
                  </a:lnTo>
                  <a:lnTo>
                    <a:pt x="143" y="17"/>
                  </a:lnTo>
                  <a:lnTo>
                    <a:pt x="139" y="28"/>
                  </a:lnTo>
                  <a:lnTo>
                    <a:pt x="134" y="39"/>
                  </a:lnTo>
                  <a:lnTo>
                    <a:pt x="126" y="49"/>
                  </a:lnTo>
                  <a:lnTo>
                    <a:pt x="114" y="59"/>
                  </a:lnTo>
                  <a:lnTo>
                    <a:pt x="98" y="64"/>
                  </a:lnTo>
                  <a:lnTo>
                    <a:pt x="79" y="67"/>
                  </a:lnTo>
                  <a:lnTo>
                    <a:pt x="79" y="211"/>
                  </a:lnTo>
                  <a:lnTo>
                    <a:pt x="68" y="211"/>
                  </a:lnTo>
                  <a:lnTo>
                    <a:pt x="68" y="67"/>
                  </a:lnTo>
                  <a:close/>
                </a:path>
              </a:pathLst>
            </a:custGeom>
            <a:solidFill>
              <a:srgbClr val="D7D7D7"/>
            </a:solidFill>
            <a:ln w="0">
              <a:solidFill>
                <a:srgbClr val="D7D7D7"/>
              </a:solidFill>
              <a:prstDash val="solid"/>
              <a:round/>
              <a:headEnd/>
              <a:tailEnd/>
            </a:ln>
          </p:spPr>
          <p:txBody>
            <a:bodyPr/>
            <a:lstStyle/>
            <a:p>
              <a:endParaRPr lang="en-US"/>
            </a:p>
          </p:txBody>
        </p:sp>
        <p:sp>
          <p:nvSpPr>
            <p:cNvPr id="3083" name="Freeform 11"/>
            <p:cNvSpPr>
              <a:spLocks/>
            </p:cNvSpPr>
            <p:nvPr/>
          </p:nvSpPr>
          <p:spPr bwMode="gray">
            <a:xfrm>
              <a:off x="2792" y="378"/>
              <a:ext cx="144" cy="211"/>
            </a:xfrm>
            <a:custGeom>
              <a:avLst/>
              <a:gdLst>
                <a:gd name="T0" fmla="*/ 67 w 144"/>
                <a:gd name="T1" fmla="*/ 67 h 211"/>
                <a:gd name="T2" fmla="*/ 66 w 144"/>
                <a:gd name="T3" fmla="*/ 67 h 211"/>
                <a:gd name="T4" fmla="*/ 59 w 144"/>
                <a:gd name="T5" fmla="*/ 66 h 211"/>
                <a:gd name="T6" fmla="*/ 50 w 144"/>
                <a:gd name="T7" fmla="*/ 64 h 211"/>
                <a:gd name="T8" fmla="*/ 39 w 144"/>
                <a:gd name="T9" fmla="*/ 62 h 211"/>
                <a:gd name="T10" fmla="*/ 28 w 144"/>
                <a:gd name="T11" fmla="*/ 55 h 211"/>
                <a:gd name="T12" fmla="*/ 17 w 144"/>
                <a:gd name="T13" fmla="*/ 47 h 211"/>
                <a:gd name="T14" fmla="*/ 9 w 144"/>
                <a:gd name="T15" fmla="*/ 35 h 211"/>
                <a:gd name="T16" fmla="*/ 2 w 144"/>
                <a:gd name="T17" fmla="*/ 20 h 211"/>
                <a:gd name="T18" fmla="*/ 0 w 144"/>
                <a:gd name="T19" fmla="*/ 0 h 211"/>
                <a:gd name="T20" fmla="*/ 2 w 144"/>
                <a:gd name="T21" fmla="*/ 0 h 211"/>
                <a:gd name="T22" fmla="*/ 9 w 144"/>
                <a:gd name="T23" fmla="*/ 0 h 211"/>
                <a:gd name="T24" fmla="*/ 17 w 144"/>
                <a:gd name="T25" fmla="*/ 0 h 211"/>
                <a:gd name="T26" fmla="*/ 28 w 144"/>
                <a:gd name="T27" fmla="*/ 2 h 211"/>
                <a:gd name="T28" fmla="*/ 40 w 144"/>
                <a:gd name="T29" fmla="*/ 6 h 211"/>
                <a:gd name="T30" fmla="*/ 51 w 144"/>
                <a:gd name="T31" fmla="*/ 14 h 211"/>
                <a:gd name="T32" fmla="*/ 62 w 144"/>
                <a:gd name="T33" fmla="*/ 25 h 211"/>
                <a:gd name="T34" fmla="*/ 69 w 144"/>
                <a:gd name="T35" fmla="*/ 41 h 211"/>
                <a:gd name="T36" fmla="*/ 73 w 144"/>
                <a:gd name="T37" fmla="*/ 62 h 211"/>
                <a:gd name="T38" fmla="*/ 73 w 144"/>
                <a:gd name="T39" fmla="*/ 60 h 211"/>
                <a:gd name="T40" fmla="*/ 73 w 144"/>
                <a:gd name="T41" fmla="*/ 55 h 211"/>
                <a:gd name="T42" fmla="*/ 74 w 144"/>
                <a:gd name="T43" fmla="*/ 45 h 211"/>
                <a:gd name="T44" fmla="*/ 77 w 144"/>
                <a:gd name="T45" fmla="*/ 36 h 211"/>
                <a:gd name="T46" fmla="*/ 82 w 144"/>
                <a:gd name="T47" fmla="*/ 25 h 211"/>
                <a:gd name="T48" fmla="*/ 91 w 144"/>
                <a:gd name="T49" fmla="*/ 16 h 211"/>
                <a:gd name="T50" fmla="*/ 105 w 144"/>
                <a:gd name="T51" fmla="*/ 8 h 211"/>
                <a:gd name="T52" fmla="*/ 121 w 144"/>
                <a:gd name="T53" fmla="*/ 2 h 211"/>
                <a:gd name="T54" fmla="*/ 144 w 144"/>
                <a:gd name="T55" fmla="*/ 0 h 211"/>
                <a:gd name="T56" fmla="*/ 144 w 144"/>
                <a:gd name="T57" fmla="*/ 2 h 211"/>
                <a:gd name="T58" fmla="*/ 144 w 144"/>
                <a:gd name="T59" fmla="*/ 8 h 211"/>
                <a:gd name="T60" fmla="*/ 141 w 144"/>
                <a:gd name="T61" fmla="*/ 17 h 211"/>
                <a:gd name="T62" fmla="*/ 139 w 144"/>
                <a:gd name="T63" fmla="*/ 28 h 211"/>
                <a:gd name="T64" fmla="*/ 133 w 144"/>
                <a:gd name="T65" fmla="*/ 39 h 211"/>
                <a:gd name="T66" fmla="*/ 125 w 144"/>
                <a:gd name="T67" fmla="*/ 49 h 211"/>
                <a:gd name="T68" fmla="*/ 113 w 144"/>
                <a:gd name="T69" fmla="*/ 59 h 211"/>
                <a:gd name="T70" fmla="*/ 97 w 144"/>
                <a:gd name="T71" fmla="*/ 64 h 211"/>
                <a:gd name="T72" fmla="*/ 77 w 144"/>
                <a:gd name="T73" fmla="*/ 67 h 211"/>
                <a:gd name="T74" fmla="*/ 77 w 144"/>
                <a:gd name="T75" fmla="*/ 211 h 211"/>
                <a:gd name="T76" fmla="*/ 67 w 144"/>
                <a:gd name="T77" fmla="*/ 211 h 211"/>
                <a:gd name="T78" fmla="*/ 67 w 144"/>
                <a:gd name="T79" fmla="*/ 67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4" h="211">
                  <a:moveTo>
                    <a:pt x="67" y="67"/>
                  </a:moveTo>
                  <a:lnTo>
                    <a:pt x="66" y="67"/>
                  </a:lnTo>
                  <a:lnTo>
                    <a:pt x="59" y="66"/>
                  </a:lnTo>
                  <a:lnTo>
                    <a:pt x="50" y="64"/>
                  </a:lnTo>
                  <a:lnTo>
                    <a:pt x="39" y="62"/>
                  </a:lnTo>
                  <a:lnTo>
                    <a:pt x="28" y="55"/>
                  </a:lnTo>
                  <a:lnTo>
                    <a:pt x="17" y="47"/>
                  </a:lnTo>
                  <a:lnTo>
                    <a:pt x="9" y="35"/>
                  </a:lnTo>
                  <a:lnTo>
                    <a:pt x="2" y="20"/>
                  </a:lnTo>
                  <a:lnTo>
                    <a:pt x="0" y="0"/>
                  </a:lnTo>
                  <a:lnTo>
                    <a:pt x="2" y="0"/>
                  </a:lnTo>
                  <a:lnTo>
                    <a:pt x="9" y="0"/>
                  </a:lnTo>
                  <a:lnTo>
                    <a:pt x="17" y="0"/>
                  </a:lnTo>
                  <a:lnTo>
                    <a:pt x="28" y="2"/>
                  </a:lnTo>
                  <a:lnTo>
                    <a:pt x="40" y="6"/>
                  </a:lnTo>
                  <a:lnTo>
                    <a:pt x="51" y="14"/>
                  </a:lnTo>
                  <a:lnTo>
                    <a:pt x="62" y="25"/>
                  </a:lnTo>
                  <a:lnTo>
                    <a:pt x="69" y="41"/>
                  </a:lnTo>
                  <a:lnTo>
                    <a:pt x="73" y="62"/>
                  </a:lnTo>
                  <a:lnTo>
                    <a:pt x="73" y="60"/>
                  </a:lnTo>
                  <a:lnTo>
                    <a:pt x="73" y="55"/>
                  </a:lnTo>
                  <a:lnTo>
                    <a:pt x="74" y="45"/>
                  </a:lnTo>
                  <a:lnTo>
                    <a:pt x="77" y="36"/>
                  </a:lnTo>
                  <a:lnTo>
                    <a:pt x="82" y="25"/>
                  </a:lnTo>
                  <a:lnTo>
                    <a:pt x="91" y="16"/>
                  </a:lnTo>
                  <a:lnTo>
                    <a:pt x="105" y="8"/>
                  </a:lnTo>
                  <a:lnTo>
                    <a:pt x="121" y="2"/>
                  </a:lnTo>
                  <a:lnTo>
                    <a:pt x="144" y="0"/>
                  </a:lnTo>
                  <a:lnTo>
                    <a:pt x="144" y="2"/>
                  </a:lnTo>
                  <a:lnTo>
                    <a:pt x="144" y="8"/>
                  </a:lnTo>
                  <a:lnTo>
                    <a:pt x="141" y="17"/>
                  </a:lnTo>
                  <a:lnTo>
                    <a:pt x="139" y="28"/>
                  </a:lnTo>
                  <a:lnTo>
                    <a:pt x="133" y="39"/>
                  </a:lnTo>
                  <a:lnTo>
                    <a:pt x="125" y="49"/>
                  </a:lnTo>
                  <a:lnTo>
                    <a:pt x="113" y="59"/>
                  </a:lnTo>
                  <a:lnTo>
                    <a:pt x="97" y="64"/>
                  </a:lnTo>
                  <a:lnTo>
                    <a:pt x="77" y="67"/>
                  </a:lnTo>
                  <a:lnTo>
                    <a:pt x="77" y="211"/>
                  </a:lnTo>
                  <a:lnTo>
                    <a:pt x="67" y="211"/>
                  </a:lnTo>
                  <a:lnTo>
                    <a:pt x="67" y="67"/>
                  </a:lnTo>
                  <a:close/>
                </a:path>
              </a:pathLst>
            </a:custGeom>
            <a:solidFill>
              <a:srgbClr val="D7D7D7"/>
            </a:solidFill>
            <a:ln w="0">
              <a:solidFill>
                <a:srgbClr val="D7D7D7"/>
              </a:solidFill>
              <a:prstDash val="solid"/>
              <a:round/>
              <a:headEnd/>
              <a:tailEnd/>
            </a:ln>
          </p:spPr>
          <p:txBody>
            <a:bodyPr/>
            <a:lstStyle/>
            <a:p>
              <a:endParaRPr lang="en-US"/>
            </a:p>
          </p:txBody>
        </p:sp>
        <p:sp>
          <p:nvSpPr>
            <p:cNvPr id="3084" name="Freeform 12"/>
            <p:cNvSpPr>
              <a:spLocks/>
            </p:cNvSpPr>
            <p:nvPr/>
          </p:nvSpPr>
          <p:spPr bwMode="gray">
            <a:xfrm>
              <a:off x="2631" y="457"/>
              <a:ext cx="89" cy="132"/>
            </a:xfrm>
            <a:custGeom>
              <a:avLst/>
              <a:gdLst>
                <a:gd name="T0" fmla="*/ 42 w 89"/>
                <a:gd name="T1" fmla="*/ 43 h 132"/>
                <a:gd name="T2" fmla="*/ 39 w 89"/>
                <a:gd name="T3" fmla="*/ 42 h 132"/>
                <a:gd name="T4" fmla="*/ 33 w 89"/>
                <a:gd name="T5" fmla="*/ 42 h 132"/>
                <a:gd name="T6" fmla="*/ 25 w 89"/>
                <a:gd name="T7" fmla="*/ 39 h 132"/>
                <a:gd name="T8" fmla="*/ 16 w 89"/>
                <a:gd name="T9" fmla="*/ 35 h 132"/>
                <a:gd name="T10" fmla="*/ 8 w 89"/>
                <a:gd name="T11" fmla="*/ 27 h 132"/>
                <a:gd name="T12" fmla="*/ 2 w 89"/>
                <a:gd name="T13" fmla="*/ 16 h 132"/>
                <a:gd name="T14" fmla="*/ 0 w 89"/>
                <a:gd name="T15" fmla="*/ 0 h 132"/>
                <a:gd name="T16" fmla="*/ 2 w 89"/>
                <a:gd name="T17" fmla="*/ 0 h 132"/>
                <a:gd name="T18" fmla="*/ 6 w 89"/>
                <a:gd name="T19" fmla="*/ 0 h 132"/>
                <a:gd name="T20" fmla="*/ 12 w 89"/>
                <a:gd name="T21" fmla="*/ 1 h 132"/>
                <a:gd name="T22" fmla="*/ 21 w 89"/>
                <a:gd name="T23" fmla="*/ 3 h 132"/>
                <a:gd name="T24" fmla="*/ 29 w 89"/>
                <a:gd name="T25" fmla="*/ 8 h 132"/>
                <a:gd name="T26" fmla="*/ 37 w 89"/>
                <a:gd name="T27" fmla="*/ 15 h 132"/>
                <a:gd name="T28" fmla="*/ 42 w 89"/>
                <a:gd name="T29" fmla="*/ 26 h 132"/>
                <a:gd name="T30" fmla="*/ 45 w 89"/>
                <a:gd name="T31" fmla="*/ 39 h 132"/>
                <a:gd name="T32" fmla="*/ 45 w 89"/>
                <a:gd name="T33" fmla="*/ 38 h 132"/>
                <a:gd name="T34" fmla="*/ 45 w 89"/>
                <a:gd name="T35" fmla="*/ 34 h 132"/>
                <a:gd name="T36" fmla="*/ 46 w 89"/>
                <a:gd name="T37" fmla="*/ 27 h 132"/>
                <a:gd name="T38" fmla="*/ 49 w 89"/>
                <a:gd name="T39" fmla="*/ 20 h 132"/>
                <a:gd name="T40" fmla="*/ 54 w 89"/>
                <a:gd name="T41" fmla="*/ 14 h 132"/>
                <a:gd name="T42" fmla="*/ 62 w 89"/>
                <a:gd name="T43" fmla="*/ 7 h 132"/>
                <a:gd name="T44" fmla="*/ 73 w 89"/>
                <a:gd name="T45" fmla="*/ 3 h 132"/>
                <a:gd name="T46" fmla="*/ 89 w 89"/>
                <a:gd name="T47" fmla="*/ 0 h 132"/>
                <a:gd name="T48" fmla="*/ 89 w 89"/>
                <a:gd name="T49" fmla="*/ 3 h 132"/>
                <a:gd name="T50" fmla="*/ 88 w 89"/>
                <a:gd name="T51" fmla="*/ 10 h 132"/>
                <a:gd name="T52" fmla="*/ 87 w 89"/>
                <a:gd name="T53" fmla="*/ 18 h 132"/>
                <a:gd name="T54" fmla="*/ 81 w 89"/>
                <a:gd name="T55" fmla="*/ 26 h 132"/>
                <a:gd name="T56" fmla="*/ 74 w 89"/>
                <a:gd name="T57" fmla="*/ 34 h 132"/>
                <a:gd name="T58" fmla="*/ 64 w 89"/>
                <a:gd name="T59" fmla="*/ 41 h 132"/>
                <a:gd name="T60" fmla="*/ 47 w 89"/>
                <a:gd name="T61" fmla="*/ 43 h 132"/>
                <a:gd name="T62" fmla="*/ 47 w 89"/>
                <a:gd name="T63" fmla="*/ 132 h 132"/>
                <a:gd name="T64" fmla="*/ 42 w 89"/>
                <a:gd name="T65" fmla="*/ 132 h 132"/>
                <a:gd name="T66" fmla="*/ 42 w 89"/>
                <a:gd name="T67" fmla="*/ 4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32">
                  <a:moveTo>
                    <a:pt x="42" y="43"/>
                  </a:moveTo>
                  <a:lnTo>
                    <a:pt x="39" y="42"/>
                  </a:lnTo>
                  <a:lnTo>
                    <a:pt x="33" y="42"/>
                  </a:lnTo>
                  <a:lnTo>
                    <a:pt x="25" y="39"/>
                  </a:lnTo>
                  <a:lnTo>
                    <a:pt x="16" y="35"/>
                  </a:lnTo>
                  <a:lnTo>
                    <a:pt x="8" y="27"/>
                  </a:lnTo>
                  <a:lnTo>
                    <a:pt x="2" y="16"/>
                  </a:lnTo>
                  <a:lnTo>
                    <a:pt x="0" y="0"/>
                  </a:lnTo>
                  <a:lnTo>
                    <a:pt x="2" y="0"/>
                  </a:lnTo>
                  <a:lnTo>
                    <a:pt x="6" y="0"/>
                  </a:lnTo>
                  <a:lnTo>
                    <a:pt x="12" y="1"/>
                  </a:lnTo>
                  <a:lnTo>
                    <a:pt x="21" y="3"/>
                  </a:lnTo>
                  <a:lnTo>
                    <a:pt x="29" y="8"/>
                  </a:lnTo>
                  <a:lnTo>
                    <a:pt x="37" y="15"/>
                  </a:lnTo>
                  <a:lnTo>
                    <a:pt x="42" y="26"/>
                  </a:lnTo>
                  <a:lnTo>
                    <a:pt x="45" y="39"/>
                  </a:lnTo>
                  <a:lnTo>
                    <a:pt x="45" y="38"/>
                  </a:lnTo>
                  <a:lnTo>
                    <a:pt x="45" y="34"/>
                  </a:lnTo>
                  <a:lnTo>
                    <a:pt x="46" y="27"/>
                  </a:lnTo>
                  <a:lnTo>
                    <a:pt x="49" y="20"/>
                  </a:lnTo>
                  <a:lnTo>
                    <a:pt x="54" y="14"/>
                  </a:lnTo>
                  <a:lnTo>
                    <a:pt x="62" y="7"/>
                  </a:lnTo>
                  <a:lnTo>
                    <a:pt x="73" y="3"/>
                  </a:lnTo>
                  <a:lnTo>
                    <a:pt x="89" y="0"/>
                  </a:lnTo>
                  <a:lnTo>
                    <a:pt x="89" y="3"/>
                  </a:lnTo>
                  <a:lnTo>
                    <a:pt x="88" y="10"/>
                  </a:lnTo>
                  <a:lnTo>
                    <a:pt x="87" y="18"/>
                  </a:lnTo>
                  <a:lnTo>
                    <a:pt x="81" y="26"/>
                  </a:lnTo>
                  <a:lnTo>
                    <a:pt x="74" y="34"/>
                  </a:lnTo>
                  <a:lnTo>
                    <a:pt x="64" y="41"/>
                  </a:lnTo>
                  <a:lnTo>
                    <a:pt x="47" y="43"/>
                  </a:lnTo>
                  <a:lnTo>
                    <a:pt x="47" y="132"/>
                  </a:lnTo>
                  <a:lnTo>
                    <a:pt x="42" y="132"/>
                  </a:lnTo>
                  <a:lnTo>
                    <a:pt x="42" y="43"/>
                  </a:lnTo>
                  <a:close/>
                </a:path>
              </a:pathLst>
            </a:custGeom>
            <a:solidFill>
              <a:srgbClr val="D7D7D7"/>
            </a:solidFill>
            <a:ln w="0">
              <a:solidFill>
                <a:srgbClr val="D7D7D7"/>
              </a:solidFill>
              <a:prstDash val="solid"/>
              <a:round/>
              <a:headEnd/>
              <a:tailEnd/>
            </a:ln>
          </p:spPr>
          <p:txBody>
            <a:bodyPr/>
            <a:lstStyle/>
            <a:p>
              <a:endParaRPr lang="en-US"/>
            </a:p>
          </p:txBody>
        </p:sp>
        <p:sp>
          <p:nvSpPr>
            <p:cNvPr id="3085" name="Freeform 13"/>
            <p:cNvSpPr>
              <a:spLocks/>
            </p:cNvSpPr>
            <p:nvPr/>
          </p:nvSpPr>
          <p:spPr bwMode="gray">
            <a:xfrm>
              <a:off x="2430" y="403"/>
              <a:ext cx="88" cy="186"/>
            </a:xfrm>
            <a:custGeom>
              <a:avLst/>
              <a:gdLst>
                <a:gd name="T0" fmla="*/ 43 w 88"/>
                <a:gd name="T1" fmla="*/ 43 h 186"/>
                <a:gd name="T2" fmla="*/ 41 w 88"/>
                <a:gd name="T3" fmla="*/ 43 h 186"/>
                <a:gd name="T4" fmla="*/ 35 w 88"/>
                <a:gd name="T5" fmla="*/ 43 h 186"/>
                <a:gd name="T6" fmla="*/ 27 w 88"/>
                <a:gd name="T7" fmla="*/ 41 h 186"/>
                <a:gd name="T8" fmla="*/ 18 w 88"/>
                <a:gd name="T9" fmla="*/ 35 h 186"/>
                <a:gd name="T10" fmla="*/ 8 w 88"/>
                <a:gd name="T11" fmla="*/ 28 h 186"/>
                <a:gd name="T12" fmla="*/ 3 w 88"/>
                <a:gd name="T13" fmla="*/ 16 h 186"/>
                <a:gd name="T14" fmla="*/ 0 w 88"/>
                <a:gd name="T15" fmla="*/ 0 h 186"/>
                <a:gd name="T16" fmla="*/ 3 w 88"/>
                <a:gd name="T17" fmla="*/ 0 h 186"/>
                <a:gd name="T18" fmla="*/ 8 w 88"/>
                <a:gd name="T19" fmla="*/ 0 h 186"/>
                <a:gd name="T20" fmla="*/ 17 w 88"/>
                <a:gd name="T21" fmla="*/ 1 h 186"/>
                <a:gd name="T22" fmla="*/ 26 w 88"/>
                <a:gd name="T23" fmla="*/ 6 h 186"/>
                <a:gd name="T24" fmla="*/ 35 w 88"/>
                <a:gd name="T25" fmla="*/ 12 h 186"/>
                <a:gd name="T26" fmla="*/ 42 w 88"/>
                <a:gd name="T27" fmla="*/ 24 h 186"/>
                <a:gd name="T28" fmla="*/ 48 w 88"/>
                <a:gd name="T29" fmla="*/ 41 h 186"/>
                <a:gd name="T30" fmla="*/ 48 w 88"/>
                <a:gd name="T31" fmla="*/ 90 h 186"/>
                <a:gd name="T32" fmla="*/ 48 w 88"/>
                <a:gd name="T33" fmla="*/ 88 h 186"/>
                <a:gd name="T34" fmla="*/ 48 w 88"/>
                <a:gd name="T35" fmla="*/ 82 h 186"/>
                <a:gd name="T36" fmla="*/ 50 w 88"/>
                <a:gd name="T37" fmla="*/ 74 h 186"/>
                <a:gd name="T38" fmla="*/ 54 w 88"/>
                <a:gd name="T39" fmla="*/ 66 h 186"/>
                <a:gd name="T40" fmla="*/ 61 w 88"/>
                <a:gd name="T41" fmla="*/ 58 h 186"/>
                <a:gd name="T42" fmla="*/ 72 w 88"/>
                <a:gd name="T43" fmla="*/ 53 h 186"/>
                <a:gd name="T44" fmla="*/ 87 w 88"/>
                <a:gd name="T45" fmla="*/ 50 h 186"/>
                <a:gd name="T46" fmla="*/ 88 w 88"/>
                <a:gd name="T47" fmla="*/ 51 h 186"/>
                <a:gd name="T48" fmla="*/ 88 w 88"/>
                <a:gd name="T49" fmla="*/ 57 h 186"/>
                <a:gd name="T50" fmla="*/ 87 w 88"/>
                <a:gd name="T51" fmla="*/ 64 h 186"/>
                <a:gd name="T52" fmla="*/ 84 w 88"/>
                <a:gd name="T53" fmla="*/ 72 h 186"/>
                <a:gd name="T54" fmla="*/ 80 w 88"/>
                <a:gd name="T55" fmla="*/ 80 h 186"/>
                <a:gd name="T56" fmla="*/ 73 w 88"/>
                <a:gd name="T57" fmla="*/ 86 h 186"/>
                <a:gd name="T58" fmla="*/ 62 w 88"/>
                <a:gd name="T59" fmla="*/ 92 h 186"/>
                <a:gd name="T60" fmla="*/ 48 w 88"/>
                <a:gd name="T61" fmla="*/ 93 h 186"/>
                <a:gd name="T62" fmla="*/ 48 w 88"/>
                <a:gd name="T63" fmla="*/ 186 h 186"/>
                <a:gd name="T64" fmla="*/ 43 w 88"/>
                <a:gd name="T65" fmla="*/ 186 h 186"/>
                <a:gd name="T66" fmla="*/ 43 w 88"/>
                <a:gd name="T67" fmla="*/ 143 h 186"/>
                <a:gd name="T68" fmla="*/ 42 w 88"/>
                <a:gd name="T69" fmla="*/ 143 h 186"/>
                <a:gd name="T70" fmla="*/ 37 w 88"/>
                <a:gd name="T71" fmla="*/ 142 h 186"/>
                <a:gd name="T72" fmla="*/ 29 w 88"/>
                <a:gd name="T73" fmla="*/ 140 h 186"/>
                <a:gd name="T74" fmla="*/ 22 w 88"/>
                <a:gd name="T75" fmla="*/ 136 h 186"/>
                <a:gd name="T76" fmla="*/ 14 w 88"/>
                <a:gd name="T77" fmla="*/ 130 h 186"/>
                <a:gd name="T78" fmla="*/ 8 w 88"/>
                <a:gd name="T79" fmla="*/ 120 h 186"/>
                <a:gd name="T80" fmla="*/ 7 w 88"/>
                <a:gd name="T81" fmla="*/ 105 h 186"/>
                <a:gd name="T82" fmla="*/ 8 w 88"/>
                <a:gd name="T83" fmla="*/ 105 h 186"/>
                <a:gd name="T84" fmla="*/ 12 w 88"/>
                <a:gd name="T85" fmla="*/ 107 h 186"/>
                <a:gd name="T86" fmla="*/ 19 w 88"/>
                <a:gd name="T87" fmla="*/ 108 h 186"/>
                <a:gd name="T88" fmla="*/ 26 w 88"/>
                <a:gd name="T89" fmla="*/ 111 h 186"/>
                <a:gd name="T90" fmla="*/ 34 w 88"/>
                <a:gd name="T91" fmla="*/ 117 h 186"/>
                <a:gd name="T92" fmla="*/ 39 w 88"/>
                <a:gd name="T93" fmla="*/ 127 h 186"/>
                <a:gd name="T94" fmla="*/ 43 w 88"/>
                <a:gd name="T95" fmla="*/ 140 h 186"/>
                <a:gd name="T96" fmla="*/ 43 w 88"/>
                <a:gd name="T97" fmla="*/ 4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8" h="186">
                  <a:moveTo>
                    <a:pt x="43" y="43"/>
                  </a:moveTo>
                  <a:lnTo>
                    <a:pt x="41" y="43"/>
                  </a:lnTo>
                  <a:lnTo>
                    <a:pt x="35" y="43"/>
                  </a:lnTo>
                  <a:lnTo>
                    <a:pt x="27" y="41"/>
                  </a:lnTo>
                  <a:lnTo>
                    <a:pt x="18" y="35"/>
                  </a:lnTo>
                  <a:lnTo>
                    <a:pt x="8" y="28"/>
                  </a:lnTo>
                  <a:lnTo>
                    <a:pt x="3" y="16"/>
                  </a:lnTo>
                  <a:lnTo>
                    <a:pt x="0" y="0"/>
                  </a:lnTo>
                  <a:lnTo>
                    <a:pt x="3" y="0"/>
                  </a:lnTo>
                  <a:lnTo>
                    <a:pt x="8" y="0"/>
                  </a:lnTo>
                  <a:lnTo>
                    <a:pt x="17" y="1"/>
                  </a:lnTo>
                  <a:lnTo>
                    <a:pt x="26" y="6"/>
                  </a:lnTo>
                  <a:lnTo>
                    <a:pt x="35" y="12"/>
                  </a:lnTo>
                  <a:lnTo>
                    <a:pt x="42" y="24"/>
                  </a:lnTo>
                  <a:lnTo>
                    <a:pt x="48" y="41"/>
                  </a:lnTo>
                  <a:lnTo>
                    <a:pt x="48" y="90"/>
                  </a:lnTo>
                  <a:lnTo>
                    <a:pt x="48" y="88"/>
                  </a:lnTo>
                  <a:lnTo>
                    <a:pt x="48" y="82"/>
                  </a:lnTo>
                  <a:lnTo>
                    <a:pt x="50" y="74"/>
                  </a:lnTo>
                  <a:lnTo>
                    <a:pt x="54" y="66"/>
                  </a:lnTo>
                  <a:lnTo>
                    <a:pt x="61" y="58"/>
                  </a:lnTo>
                  <a:lnTo>
                    <a:pt x="72" y="53"/>
                  </a:lnTo>
                  <a:lnTo>
                    <a:pt x="87" y="50"/>
                  </a:lnTo>
                  <a:lnTo>
                    <a:pt x="88" y="51"/>
                  </a:lnTo>
                  <a:lnTo>
                    <a:pt x="88" y="57"/>
                  </a:lnTo>
                  <a:lnTo>
                    <a:pt x="87" y="64"/>
                  </a:lnTo>
                  <a:lnTo>
                    <a:pt x="84" y="72"/>
                  </a:lnTo>
                  <a:lnTo>
                    <a:pt x="80" y="80"/>
                  </a:lnTo>
                  <a:lnTo>
                    <a:pt x="73" y="86"/>
                  </a:lnTo>
                  <a:lnTo>
                    <a:pt x="62" y="92"/>
                  </a:lnTo>
                  <a:lnTo>
                    <a:pt x="48" y="93"/>
                  </a:lnTo>
                  <a:lnTo>
                    <a:pt x="48" y="186"/>
                  </a:lnTo>
                  <a:lnTo>
                    <a:pt x="43" y="186"/>
                  </a:lnTo>
                  <a:lnTo>
                    <a:pt x="43" y="143"/>
                  </a:lnTo>
                  <a:lnTo>
                    <a:pt x="42" y="143"/>
                  </a:lnTo>
                  <a:lnTo>
                    <a:pt x="37" y="142"/>
                  </a:lnTo>
                  <a:lnTo>
                    <a:pt x="29" y="140"/>
                  </a:lnTo>
                  <a:lnTo>
                    <a:pt x="22" y="136"/>
                  </a:lnTo>
                  <a:lnTo>
                    <a:pt x="14" y="130"/>
                  </a:lnTo>
                  <a:lnTo>
                    <a:pt x="8" y="120"/>
                  </a:lnTo>
                  <a:lnTo>
                    <a:pt x="7" y="105"/>
                  </a:lnTo>
                  <a:lnTo>
                    <a:pt x="8" y="105"/>
                  </a:lnTo>
                  <a:lnTo>
                    <a:pt x="12" y="107"/>
                  </a:lnTo>
                  <a:lnTo>
                    <a:pt x="19" y="108"/>
                  </a:lnTo>
                  <a:lnTo>
                    <a:pt x="26" y="111"/>
                  </a:lnTo>
                  <a:lnTo>
                    <a:pt x="34" y="117"/>
                  </a:lnTo>
                  <a:lnTo>
                    <a:pt x="39" y="127"/>
                  </a:lnTo>
                  <a:lnTo>
                    <a:pt x="43" y="140"/>
                  </a:lnTo>
                  <a:lnTo>
                    <a:pt x="43" y="43"/>
                  </a:lnTo>
                  <a:close/>
                </a:path>
              </a:pathLst>
            </a:custGeom>
            <a:solidFill>
              <a:srgbClr val="D7D7D7"/>
            </a:solidFill>
            <a:ln w="0">
              <a:solidFill>
                <a:srgbClr val="D7D7D7"/>
              </a:solidFill>
              <a:prstDash val="solid"/>
              <a:round/>
              <a:headEnd/>
              <a:tailEnd/>
            </a:ln>
          </p:spPr>
          <p:txBody>
            <a:bodyPr/>
            <a:lstStyle/>
            <a:p>
              <a:endParaRPr lang="en-US"/>
            </a:p>
          </p:txBody>
        </p:sp>
        <p:sp>
          <p:nvSpPr>
            <p:cNvPr id="3086" name="Freeform 14"/>
            <p:cNvSpPr>
              <a:spLocks/>
            </p:cNvSpPr>
            <p:nvPr/>
          </p:nvSpPr>
          <p:spPr bwMode="gray">
            <a:xfrm>
              <a:off x="1914" y="233"/>
              <a:ext cx="166" cy="356"/>
            </a:xfrm>
            <a:custGeom>
              <a:avLst/>
              <a:gdLst>
                <a:gd name="T0" fmla="*/ 85 w 166"/>
                <a:gd name="T1" fmla="*/ 84 h 356"/>
                <a:gd name="T2" fmla="*/ 101 w 166"/>
                <a:gd name="T3" fmla="*/ 81 h 356"/>
                <a:gd name="T4" fmla="*/ 124 w 166"/>
                <a:gd name="T5" fmla="*/ 73 h 356"/>
                <a:gd name="T6" fmla="*/ 148 w 166"/>
                <a:gd name="T7" fmla="*/ 56 h 356"/>
                <a:gd name="T8" fmla="*/ 163 w 166"/>
                <a:gd name="T9" fmla="*/ 23 h 356"/>
                <a:gd name="T10" fmla="*/ 163 w 166"/>
                <a:gd name="T11" fmla="*/ 0 h 356"/>
                <a:gd name="T12" fmla="*/ 148 w 166"/>
                <a:gd name="T13" fmla="*/ 0 h 356"/>
                <a:gd name="T14" fmla="*/ 125 w 166"/>
                <a:gd name="T15" fmla="*/ 6 h 356"/>
                <a:gd name="T16" fmla="*/ 101 w 166"/>
                <a:gd name="T17" fmla="*/ 22 h 356"/>
                <a:gd name="T18" fmla="*/ 82 w 166"/>
                <a:gd name="T19" fmla="*/ 54 h 356"/>
                <a:gd name="T20" fmla="*/ 77 w 166"/>
                <a:gd name="T21" fmla="*/ 173 h 356"/>
                <a:gd name="T22" fmla="*/ 77 w 166"/>
                <a:gd name="T23" fmla="*/ 165 h 356"/>
                <a:gd name="T24" fmla="*/ 71 w 166"/>
                <a:gd name="T25" fmla="*/ 146 h 356"/>
                <a:gd name="T26" fmla="*/ 60 w 166"/>
                <a:gd name="T27" fmla="*/ 123 h 356"/>
                <a:gd name="T28" fmla="*/ 38 w 166"/>
                <a:gd name="T29" fmla="*/ 104 h 356"/>
                <a:gd name="T30" fmla="*/ 0 w 166"/>
                <a:gd name="T31" fmla="*/ 96 h 356"/>
                <a:gd name="T32" fmla="*/ 0 w 166"/>
                <a:gd name="T33" fmla="*/ 103 h 356"/>
                <a:gd name="T34" fmla="*/ 0 w 166"/>
                <a:gd name="T35" fmla="*/ 120 h 356"/>
                <a:gd name="T36" fmla="*/ 8 w 166"/>
                <a:gd name="T37" fmla="*/ 143 h 356"/>
                <a:gd name="T38" fmla="*/ 24 w 166"/>
                <a:gd name="T39" fmla="*/ 163 h 356"/>
                <a:gd name="T40" fmla="*/ 55 w 166"/>
                <a:gd name="T41" fmla="*/ 177 h 356"/>
                <a:gd name="T42" fmla="*/ 77 w 166"/>
                <a:gd name="T43" fmla="*/ 356 h 356"/>
                <a:gd name="T44" fmla="*/ 82 w 166"/>
                <a:gd name="T45" fmla="*/ 274 h 356"/>
                <a:gd name="T46" fmla="*/ 91 w 166"/>
                <a:gd name="T47" fmla="*/ 273 h 356"/>
                <a:gd name="T48" fmla="*/ 112 w 166"/>
                <a:gd name="T49" fmla="*/ 267 h 356"/>
                <a:gd name="T50" fmla="*/ 135 w 166"/>
                <a:gd name="T51" fmla="*/ 252 h 356"/>
                <a:gd name="T52" fmla="*/ 151 w 166"/>
                <a:gd name="T53" fmla="*/ 224 h 356"/>
                <a:gd name="T54" fmla="*/ 152 w 166"/>
                <a:gd name="T55" fmla="*/ 203 h 356"/>
                <a:gd name="T56" fmla="*/ 137 w 166"/>
                <a:gd name="T57" fmla="*/ 204 h 356"/>
                <a:gd name="T58" fmla="*/ 117 w 166"/>
                <a:gd name="T59" fmla="*/ 211 h 356"/>
                <a:gd name="T60" fmla="*/ 97 w 166"/>
                <a:gd name="T61" fmla="*/ 231 h 356"/>
                <a:gd name="T62" fmla="*/ 82 w 166"/>
                <a:gd name="T63" fmla="*/ 267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6" h="356">
                  <a:moveTo>
                    <a:pt x="82" y="84"/>
                  </a:moveTo>
                  <a:lnTo>
                    <a:pt x="85" y="84"/>
                  </a:lnTo>
                  <a:lnTo>
                    <a:pt x="91" y="84"/>
                  </a:lnTo>
                  <a:lnTo>
                    <a:pt x="101" y="81"/>
                  </a:lnTo>
                  <a:lnTo>
                    <a:pt x="112" y="78"/>
                  </a:lnTo>
                  <a:lnTo>
                    <a:pt x="124" y="73"/>
                  </a:lnTo>
                  <a:lnTo>
                    <a:pt x="136" y="66"/>
                  </a:lnTo>
                  <a:lnTo>
                    <a:pt x="148" y="56"/>
                  </a:lnTo>
                  <a:lnTo>
                    <a:pt x="156" y="42"/>
                  </a:lnTo>
                  <a:lnTo>
                    <a:pt x="163" y="23"/>
                  </a:lnTo>
                  <a:lnTo>
                    <a:pt x="166" y="2"/>
                  </a:lnTo>
                  <a:lnTo>
                    <a:pt x="163" y="0"/>
                  </a:lnTo>
                  <a:lnTo>
                    <a:pt x="158" y="0"/>
                  </a:lnTo>
                  <a:lnTo>
                    <a:pt x="148" y="0"/>
                  </a:lnTo>
                  <a:lnTo>
                    <a:pt x="137" y="3"/>
                  </a:lnTo>
                  <a:lnTo>
                    <a:pt x="125" y="6"/>
                  </a:lnTo>
                  <a:lnTo>
                    <a:pt x="113" y="12"/>
                  </a:lnTo>
                  <a:lnTo>
                    <a:pt x="101" y="22"/>
                  </a:lnTo>
                  <a:lnTo>
                    <a:pt x="90" y="35"/>
                  </a:lnTo>
                  <a:lnTo>
                    <a:pt x="82" y="54"/>
                  </a:lnTo>
                  <a:lnTo>
                    <a:pt x="77" y="78"/>
                  </a:lnTo>
                  <a:lnTo>
                    <a:pt x="77" y="173"/>
                  </a:lnTo>
                  <a:lnTo>
                    <a:pt x="77" y="170"/>
                  </a:lnTo>
                  <a:lnTo>
                    <a:pt x="77" y="165"/>
                  </a:lnTo>
                  <a:lnTo>
                    <a:pt x="74" y="157"/>
                  </a:lnTo>
                  <a:lnTo>
                    <a:pt x="71" y="146"/>
                  </a:lnTo>
                  <a:lnTo>
                    <a:pt x="67" y="134"/>
                  </a:lnTo>
                  <a:lnTo>
                    <a:pt x="60" y="123"/>
                  </a:lnTo>
                  <a:lnTo>
                    <a:pt x="50" y="112"/>
                  </a:lnTo>
                  <a:lnTo>
                    <a:pt x="38" y="104"/>
                  </a:lnTo>
                  <a:lnTo>
                    <a:pt x="20" y="97"/>
                  </a:lnTo>
                  <a:lnTo>
                    <a:pt x="0" y="96"/>
                  </a:lnTo>
                  <a:lnTo>
                    <a:pt x="0" y="97"/>
                  </a:lnTo>
                  <a:lnTo>
                    <a:pt x="0" y="103"/>
                  </a:lnTo>
                  <a:lnTo>
                    <a:pt x="0" y="111"/>
                  </a:lnTo>
                  <a:lnTo>
                    <a:pt x="0" y="120"/>
                  </a:lnTo>
                  <a:lnTo>
                    <a:pt x="2" y="131"/>
                  </a:lnTo>
                  <a:lnTo>
                    <a:pt x="8" y="143"/>
                  </a:lnTo>
                  <a:lnTo>
                    <a:pt x="15" y="154"/>
                  </a:lnTo>
                  <a:lnTo>
                    <a:pt x="24" y="163"/>
                  </a:lnTo>
                  <a:lnTo>
                    <a:pt x="38" y="171"/>
                  </a:lnTo>
                  <a:lnTo>
                    <a:pt x="55" y="177"/>
                  </a:lnTo>
                  <a:lnTo>
                    <a:pt x="77" y="178"/>
                  </a:lnTo>
                  <a:lnTo>
                    <a:pt x="77" y="356"/>
                  </a:lnTo>
                  <a:lnTo>
                    <a:pt x="82" y="356"/>
                  </a:lnTo>
                  <a:lnTo>
                    <a:pt x="82" y="274"/>
                  </a:lnTo>
                  <a:lnTo>
                    <a:pt x="85" y="273"/>
                  </a:lnTo>
                  <a:lnTo>
                    <a:pt x="91" y="273"/>
                  </a:lnTo>
                  <a:lnTo>
                    <a:pt x="101" y="271"/>
                  </a:lnTo>
                  <a:lnTo>
                    <a:pt x="112" y="267"/>
                  </a:lnTo>
                  <a:lnTo>
                    <a:pt x="124" y="262"/>
                  </a:lnTo>
                  <a:lnTo>
                    <a:pt x="135" y="252"/>
                  </a:lnTo>
                  <a:lnTo>
                    <a:pt x="144" y="240"/>
                  </a:lnTo>
                  <a:lnTo>
                    <a:pt x="151" y="224"/>
                  </a:lnTo>
                  <a:lnTo>
                    <a:pt x="154" y="203"/>
                  </a:lnTo>
                  <a:lnTo>
                    <a:pt x="152" y="203"/>
                  </a:lnTo>
                  <a:lnTo>
                    <a:pt x="145" y="203"/>
                  </a:lnTo>
                  <a:lnTo>
                    <a:pt x="137" y="204"/>
                  </a:lnTo>
                  <a:lnTo>
                    <a:pt x="128" y="207"/>
                  </a:lnTo>
                  <a:lnTo>
                    <a:pt x="117" y="211"/>
                  </a:lnTo>
                  <a:lnTo>
                    <a:pt x="106" y="219"/>
                  </a:lnTo>
                  <a:lnTo>
                    <a:pt x="97" y="231"/>
                  </a:lnTo>
                  <a:lnTo>
                    <a:pt x="89" y="247"/>
                  </a:lnTo>
                  <a:lnTo>
                    <a:pt x="82" y="267"/>
                  </a:lnTo>
                  <a:lnTo>
                    <a:pt x="82" y="84"/>
                  </a:lnTo>
                  <a:close/>
                </a:path>
              </a:pathLst>
            </a:custGeom>
            <a:solidFill>
              <a:srgbClr val="D7D7D7"/>
            </a:solidFill>
            <a:ln w="0">
              <a:solidFill>
                <a:srgbClr val="D7D7D7"/>
              </a:solidFill>
              <a:prstDash val="solid"/>
              <a:round/>
              <a:headEnd/>
              <a:tailEnd/>
            </a:ln>
          </p:spPr>
          <p:txBody>
            <a:bodyPr/>
            <a:lstStyle/>
            <a:p>
              <a:endParaRPr lang="en-US"/>
            </a:p>
          </p:txBody>
        </p:sp>
        <p:sp>
          <p:nvSpPr>
            <p:cNvPr id="3087" name="Freeform 15"/>
            <p:cNvSpPr>
              <a:spLocks/>
            </p:cNvSpPr>
            <p:nvPr/>
          </p:nvSpPr>
          <p:spPr bwMode="gray">
            <a:xfrm>
              <a:off x="2514" y="379"/>
              <a:ext cx="92" cy="210"/>
            </a:xfrm>
            <a:custGeom>
              <a:avLst/>
              <a:gdLst>
                <a:gd name="T0" fmla="*/ 43 w 92"/>
                <a:gd name="T1" fmla="*/ 162 h 210"/>
                <a:gd name="T2" fmla="*/ 36 w 92"/>
                <a:gd name="T3" fmla="*/ 160 h 210"/>
                <a:gd name="T4" fmla="*/ 23 w 92"/>
                <a:gd name="T5" fmla="*/ 155 h 210"/>
                <a:gd name="T6" fmla="*/ 12 w 92"/>
                <a:gd name="T7" fmla="*/ 141 h 210"/>
                <a:gd name="T8" fmla="*/ 12 w 92"/>
                <a:gd name="T9" fmla="*/ 129 h 210"/>
                <a:gd name="T10" fmla="*/ 23 w 92"/>
                <a:gd name="T11" fmla="*/ 132 h 210"/>
                <a:gd name="T12" fmla="*/ 38 w 92"/>
                <a:gd name="T13" fmla="*/ 145 h 210"/>
                <a:gd name="T14" fmla="*/ 43 w 92"/>
                <a:gd name="T15" fmla="*/ 108 h 210"/>
                <a:gd name="T16" fmla="*/ 35 w 92"/>
                <a:gd name="T17" fmla="*/ 106 h 210"/>
                <a:gd name="T18" fmla="*/ 20 w 92"/>
                <a:gd name="T19" fmla="*/ 101 h 210"/>
                <a:gd name="T20" fmla="*/ 7 w 92"/>
                <a:gd name="T21" fmla="*/ 83 h 210"/>
                <a:gd name="T22" fmla="*/ 7 w 92"/>
                <a:gd name="T23" fmla="*/ 70 h 210"/>
                <a:gd name="T24" fmla="*/ 17 w 92"/>
                <a:gd name="T25" fmla="*/ 71 h 210"/>
                <a:gd name="T26" fmla="*/ 31 w 92"/>
                <a:gd name="T27" fmla="*/ 81 h 210"/>
                <a:gd name="T28" fmla="*/ 43 w 92"/>
                <a:gd name="T29" fmla="*/ 105 h 210"/>
                <a:gd name="T30" fmla="*/ 40 w 92"/>
                <a:gd name="T31" fmla="*/ 43 h 210"/>
                <a:gd name="T32" fmla="*/ 26 w 92"/>
                <a:gd name="T33" fmla="*/ 39 h 210"/>
                <a:gd name="T34" fmla="*/ 8 w 92"/>
                <a:gd name="T35" fmla="*/ 27 h 210"/>
                <a:gd name="T36" fmla="*/ 0 w 92"/>
                <a:gd name="T37" fmla="*/ 0 h 210"/>
                <a:gd name="T38" fmla="*/ 7 w 92"/>
                <a:gd name="T39" fmla="*/ 0 h 210"/>
                <a:gd name="T40" fmla="*/ 23 w 92"/>
                <a:gd name="T41" fmla="*/ 5 h 210"/>
                <a:gd name="T42" fmla="*/ 39 w 92"/>
                <a:gd name="T43" fmla="*/ 23 h 210"/>
                <a:gd name="T44" fmla="*/ 46 w 92"/>
                <a:gd name="T45" fmla="*/ 38 h 210"/>
                <a:gd name="T46" fmla="*/ 51 w 92"/>
                <a:gd name="T47" fmla="*/ 24 h 210"/>
                <a:gd name="T48" fmla="*/ 66 w 92"/>
                <a:gd name="T49" fmla="*/ 8 h 210"/>
                <a:gd name="T50" fmla="*/ 92 w 92"/>
                <a:gd name="T51" fmla="*/ 0 h 210"/>
                <a:gd name="T52" fmla="*/ 90 w 92"/>
                <a:gd name="T53" fmla="*/ 8 h 210"/>
                <a:gd name="T54" fmla="*/ 82 w 92"/>
                <a:gd name="T55" fmla="*/ 25 h 210"/>
                <a:gd name="T56" fmla="*/ 63 w 92"/>
                <a:gd name="T57" fmla="*/ 40 h 210"/>
                <a:gd name="T58" fmla="*/ 49 w 92"/>
                <a:gd name="T59" fmla="*/ 124 h 210"/>
                <a:gd name="T60" fmla="*/ 50 w 92"/>
                <a:gd name="T61" fmla="*/ 116 h 210"/>
                <a:gd name="T62" fmla="*/ 59 w 92"/>
                <a:gd name="T63" fmla="*/ 100 h 210"/>
                <a:gd name="T64" fmla="*/ 81 w 92"/>
                <a:gd name="T65" fmla="*/ 92 h 210"/>
                <a:gd name="T66" fmla="*/ 80 w 92"/>
                <a:gd name="T67" fmla="*/ 98 h 210"/>
                <a:gd name="T68" fmla="*/ 73 w 92"/>
                <a:gd name="T69" fmla="*/ 114 h 210"/>
                <a:gd name="T70" fmla="*/ 59 w 92"/>
                <a:gd name="T71" fmla="*/ 127 h 210"/>
                <a:gd name="T72" fmla="*/ 49 w 92"/>
                <a:gd name="T73"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2" h="210">
                  <a:moveTo>
                    <a:pt x="43" y="210"/>
                  </a:moveTo>
                  <a:lnTo>
                    <a:pt x="43" y="162"/>
                  </a:lnTo>
                  <a:lnTo>
                    <a:pt x="40" y="162"/>
                  </a:lnTo>
                  <a:lnTo>
                    <a:pt x="36" y="160"/>
                  </a:lnTo>
                  <a:lnTo>
                    <a:pt x="30" y="159"/>
                  </a:lnTo>
                  <a:lnTo>
                    <a:pt x="23" y="155"/>
                  </a:lnTo>
                  <a:lnTo>
                    <a:pt x="16" y="150"/>
                  </a:lnTo>
                  <a:lnTo>
                    <a:pt x="12" y="141"/>
                  </a:lnTo>
                  <a:lnTo>
                    <a:pt x="11" y="129"/>
                  </a:lnTo>
                  <a:lnTo>
                    <a:pt x="12" y="129"/>
                  </a:lnTo>
                  <a:lnTo>
                    <a:pt x="16" y="129"/>
                  </a:lnTo>
                  <a:lnTo>
                    <a:pt x="23" y="132"/>
                  </a:lnTo>
                  <a:lnTo>
                    <a:pt x="31" y="137"/>
                  </a:lnTo>
                  <a:lnTo>
                    <a:pt x="38" y="145"/>
                  </a:lnTo>
                  <a:lnTo>
                    <a:pt x="43" y="159"/>
                  </a:lnTo>
                  <a:lnTo>
                    <a:pt x="43" y="108"/>
                  </a:lnTo>
                  <a:lnTo>
                    <a:pt x="40" y="108"/>
                  </a:lnTo>
                  <a:lnTo>
                    <a:pt x="35" y="106"/>
                  </a:lnTo>
                  <a:lnTo>
                    <a:pt x="28" y="105"/>
                  </a:lnTo>
                  <a:lnTo>
                    <a:pt x="20" y="101"/>
                  </a:lnTo>
                  <a:lnTo>
                    <a:pt x="12" y="94"/>
                  </a:lnTo>
                  <a:lnTo>
                    <a:pt x="7" y="83"/>
                  </a:lnTo>
                  <a:lnTo>
                    <a:pt x="5" y="70"/>
                  </a:lnTo>
                  <a:lnTo>
                    <a:pt x="7" y="70"/>
                  </a:lnTo>
                  <a:lnTo>
                    <a:pt x="11" y="70"/>
                  </a:lnTo>
                  <a:lnTo>
                    <a:pt x="17" y="71"/>
                  </a:lnTo>
                  <a:lnTo>
                    <a:pt x="24" y="74"/>
                  </a:lnTo>
                  <a:lnTo>
                    <a:pt x="31" y="81"/>
                  </a:lnTo>
                  <a:lnTo>
                    <a:pt x="38" y="90"/>
                  </a:lnTo>
                  <a:lnTo>
                    <a:pt x="43" y="105"/>
                  </a:lnTo>
                  <a:lnTo>
                    <a:pt x="43" y="43"/>
                  </a:lnTo>
                  <a:lnTo>
                    <a:pt x="40" y="43"/>
                  </a:lnTo>
                  <a:lnTo>
                    <a:pt x="34" y="42"/>
                  </a:lnTo>
                  <a:lnTo>
                    <a:pt x="26" y="39"/>
                  </a:lnTo>
                  <a:lnTo>
                    <a:pt x="16" y="35"/>
                  </a:lnTo>
                  <a:lnTo>
                    <a:pt x="8" y="27"/>
                  </a:lnTo>
                  <a:lnTo>
                    <a:pt x="1" y="16"/>
                  </a:lnTo>
                  <a:lnTo>
                    <a:pt x="0" y="0"/>
                  </a:lnTo>
                  <a:lnTo>
                    <a:pt x="1" y="0"/>
                  </a:lnTo>
                  <a:lnTo>
                    <a:pt x="7" y="0"/>
                  </a:lnTo>
                  <a:lnTo>
                    <a:pt x="13" y="1"/>
                  </a:lnTo>
                  <a:lnTo>
                    <a:pt x="23" y="5"/>
                  </a:lnTo>
                  <a:lnTo>
                    <a:pt x="31" y="12"/>
                  </a:lnTo>
                  <a:lnTo>
                    <a:pt x="39" y="23"/>
                  </a:lnTo>
                  <a:lnTo>
                    <a:pt x="46" y="40"/>
                  </a:lnTo>
                  <a:lnTo>
                    <a:pt x="46" y="38"/>
                  </a:lnTo>
                  <a:lnTo>
                    <a:pt x="49" y="32"/>
                  </a:lnTo>
                  <a:lnTo>
                    <a:pt x="51" y="24"/>
                  </a:lnTo>
                  <a:lnTo>
                    <a:pt x="58" y="15"/>
                  </a:lnTo>
                  <a:lnTo>
                    <a:pt x="66" y="8"/>
                  </a:lnTo>
                  <a:lnTo>
                    <a:pt x="77" y="1"/>
                  </a:lnTo>
                  <a:lnTo>
                    <a:pt x="92" y="0"/>
                  </a:lnTo>
                  <a:lnTo>
                    <a:pt x="92" y="1"/>
                  </a:lnTo>
                  <a:lnTo>
                    <a:pt x="90" y="8"/>
                  </a:lnTo>
                  <a:lnTo>
                    <a:pt x="88" y="16"/>
                  </a:lnTo>
                  <a:lnTo>
                    <a:pt x="82" y="25"/>
                  </a:lnTo>
                  <a:lnTo>
                    <a:pt x="74" y="34"/>
                  </a:lnTo>
                  <a:lnTo>
                    <a:pt x="63" y="40"/>
                  </a:lnTo>
                  <a:lnTo>
                    <a:pt x="49" y="43"/>
                  </a:lnTo>
                  <a:lnTo>
                    <a:pt x="49" y="124"/>
                  </a:lnTo>
                  <a:lnTo>
                    <a:pt x="49" y="121"/>
                  </a:lnTo>
                  <a:lnTo>
                    <a:pt x="50" y="116"/>
                  </a:lnTo>
                  <a:lnTo>
                    <a:pt x="53" y="108"/>
                  </a:lnTo>
                  <a:lnTo>
                    <a:pt x="59" y="100"/>
                  </a:lnTo>
                  <a:lnTo>
                    <a:pt x="67" y="94"/>
                  </a:lnTo>
                  <a:lnTo>
                    <a:pt x="81" y="92"/>
                  </a:lnTo>
                  <a:lnTo>
                    <a:pt x="81" y="93"/>
                  </a:lnTo>
                  <a:lnTo>
                    <a:pt x="80" y="98"/>
                  </a:lnTo>
                  <a:lnTo>
                    <a:pt x="77" y="106"/>
                  </a:lnTo>
                  <a:lnTo>
                    <a:pt x="73" y="114"/>
                  </a:lnTo>
                  <a:lnTo>
                    <a:pt x="67" y="121"/>
                  </a:lnTo>
                  <a:lnTo>
                    <a:pt x="59" y="127"/>
                  </a:lnTo>
                  <a:lnTo>
                    <a:pt x="49" y="129"/>
                  </a:lnTo>
                  <a:lnTo>
                    <a:pt x="49" y="210"/>
                  </a:lnTo>
                  <a:lnTo>
                    <a:pt x="43" y="210"/>
                  </a:lnTo>
                  <a:close/>
                </a:path>
              </a:pathLst>
            </a:custGeom>
            <a:solidFill>
              <a:srgbClr val="D7D7D7"/>
            </a:solidFill>
            <a:ln w="0">
              <a:solidFill>
                <a:srgbClr val="D7D7D7"/>
              </a:solidFill>
              <a:prstDash val="solid"/>
              <a:round/>
              <a:headEnd/>
              <a:tailEnd/>
            </a:ln>
          </p:spPr>
          <p:txBody>
            <a:bodyPr/>
            <a:lstStyle/>
            <a:p>
              <a:endParaRPr lang="en-US"/>
            </a:p>
          </p:txBody>
        </p:sp>
        <p:sp>
          <p:nvSpPr>
            <p:cNvPr id="3088" name="Freeform 16"/>
            <p:cNvSpPr>
              <a:spLocks/>
            </p:cNvSpPr>
            <p:nvPr/>
          </p:nvSpPr>
          <p:spPr bwMode="gray">
            <a:xfrm>
              <a:off x="1566" y="297"/>
              <a:ext cx="128" cy="292"/>
            </a:xfrm>
            <a:custGeom>
              <a:avLst/>
              <a:gdLst>
                <a:gd name="T0" fmla="*/ 61 w 128"/>
                <a:gd name="T1" fmla="*/ 225 h 292"/>
                <a:gd name="T2" fmla="*/ 54 w 128"/>
                <a:gd name="T3" fmla="*/ 225 h 292"/>
                <a:gd name="T4" fmla="*/ 38 w 128"/>
                <a:gd name="T5" fmla="*/ 219 h 292"/>
                <a:gd name="T6" fmla="*/ 23 w 128"/>
                <a:gd name="T7" fmla="*/ 206 h 292"/>
                <a:gd name="T8" fmla="*/ 15 w 128"/>
                <a:gd name="T9" fmla="*/ 180 h 292"/>
                <a:gd name="T10" fmla="*/ 23 w 128"/>
                <a:gd name="T11" fmla="*/ 180 h 292"/>
                <a:gd name="T12" fmla="*/ 38 w 128"/>
                <a:gd name="T13" fmla="*/ 186 h 292"/>
                <a:gd name="T14" fmla="*/ 54 w 128"/>
                <a:gd name="T15" fmla="*/ 205 h 292"/>
                <a:gd name="T16" fmla="*/ 61 w 128"/>
                <a:gd name="T17" fmla="*/ 151 h 292"/>
                <a:gd name="T18" fmla="*/ 52 w 128"/>
                <a:gd name="T19" fmla="*/ 149 h 292"/>
                <a:gd name="T20" fmla="*/ 34 w 128"/>
                <a:gd name="T21" fmla="*/ 144 h 292"/>
                <a:gd name="T22" fmla="*/ 16 w 128"/>
                <a:gd name="T23" fmla="*/ 128 h 292"/>
                <a:gd name="T24" fmla="*/ 8 w 128"/>
                <a:gd name="T25" fmla="*/ 98 h 292"/>
                <a:gd name="T26" fmla="*/ 15 w 128"/>
                <a:gd name="T27" fmla="*/ 97 h 292"/>
                <a:gd name="T28" fmla="*/ 29 w 128"/>
                <a:gd name="T29" fmla="*/ 101 h 292"/>
                <a:gd name="T30" fmla="*/ 47 w 128"/>
                <a:gd name="T31" fmla="*/ 116 h 292"/>
                <a:gd name="T32" fmla="*/ 61 w 128"/>
                <a:gd name="T33" fmla="*/ 147 h 292"/>
                <a:gd name="T34" fmla="*/ 58 w 128"/>
                <a:gd name="T35" fmla="*/ 60 h 292"/>
                <a:gd name="T36" fmla="*/ 44 w 128"/>
                <a:gd name="T37" fmla="*/ 58 h 292"/>
                <a:gd name="T38" fmla="*/ 25 w 128"/>
                <a:gd name="T39" fmla="*/ 50 h 292"/>
                <a:gd name="T40" fmla="*/ 8 w 128"/>
                <a:gd name="T41" fmla="*/ 32 h 292"/>
                <a:gd name="T42" fmla="*/ 0 w 128"/>
                <a:gd name="T43" fmla="*/ 0 h 292"/>
                <a:gd name="T44" fmla="*/ 8 w 128"/>
                <a:gd name="T45" fmla="*/ 0 h 292"/>
                <a:gd name="T46" fmla="*/ 27 w 128"/>
                <a:gd name="T47" fmla="*/ 5 h 292"/>
                <a:gd name="T48" fmla="*/ 48 w 128"/>
                <a:gd name="T49" fmla="*/ 21 h 292"/>
                <a:gd name="T50" fmla="*/ 65 w 128"/>
                <a:gd name="T51" fmla="*/ 56 h 292"/>
                <a:gd name="T52" fmla="*/ 66 w 128"/>
                <a:gd name="T53" fmla="*/ 48 h 292"/>
                <a:gd name="T54" fmla="*/ 77 w 128"/>
                <a:gd name="T55" fmla="*/ 28 h 292"/>
                <a:gd name="T56" fmla="*/ 96 w 128"/>
                <a:gd name="T57" fmla="*/ 9 h 292"/>
                <a:gd name="T58" fmla="*/ 128 w 128"/>
                <a:gd name="T59" fmla="*/ 0 h 292"/>
                <a:gd name="T60" fmla="*/ 127 w 128"/>
                <a:gd name="T61" fmla="*/ 9 h 292"/>
                <a:gd name="T62" fmla="*/ 119 w 128"/>
                <a:gd name="T63" fmla="*/ 31 h 292"/>
                <a:gd name="T64" fmla="*/ 101 w 128"/>
                <a:gd name="T65" fmla="*/ 51 h 292"/>
                <a:gd name="T66" fmla="*/ 67 w 128"/>
                <a:gd name="T67" fmla="*/ 60 h 292"/>
                <a:gd name="T68" fmla="*/ 69 w 128"/>
                <a:gd name="T69" fmla="*/ 170 h 292"/>
                <a:gd name="T70" fmla="*/ 73 w 128"/>
                <a:gd name="T71" fmla="*/ 155 h 292"/>
                <a:gd name="T72" fmla="*/ 86 w 128"/>
                <a:gd name="T73" fmla="*/ 136 h 292"/>
                <a:gd name="T74" fmla="*/ 113 w 128"/>
                <a:gd name="T75" fmla="*/ 128 h 292"/>
                <a:gd name="T76" fmla="*/ 112 w 128"/>
                <a:gd name="T77" fmla="*/ 136 h 292"/>
                <a:gd name="T78" fmla="*/ 105 w 128"/>
                <a:gd name="T79" fmla="*/ 153 h 292"/>
                <a:gd name="T80" fmla="*/ 92 w 128"/>
                <a:gd name="T81" fmla="*/ 172 h 292"/>
                <a:gd name="T82" fmla="*/ 67 w 128"/>
                <a:gd name="T83" fmla="*/ 180 h 292"/>
                <a:gd name="T84" fmla="*/ 61 w 128"/>
                <a:gd name="T85" fmla="*/ 29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292">
                  <a:moveTo>
                    <a:pt x="61" y="292"/>
                  </a:moveTo>
                  <a:lnTo>
                    <a:pt x="61" y="225"/>
                  </a:lnTo>
                  <a:lnTo>
                    <a:pt x="58" y="225"/>
                  </a:lnTo>
                  <a:lnTo>
                    <a:pt x="54" y="225"/>
                  </a:lnTo>
                  <a:lnTo>
                    <a:pt x="46" y="222"/>
                  </a:lnTo>
                  <a:lnTo>
                    <a:pt x="38" y="219"/>
                  </a:lnTo>
                  <a:lnTo>
                    <a:pt x="29" y="214"/>
                  </a:lnTo>
                  <a:lnTo>
                    <a:pt x="23" y="206"/>
                  </a:lnTo>
                  <a:lnTo>
                    <a:pt x="17" y="195"/>
                  </a:lnTo>
                  <a:lnTo>
                    <a:pt x="15" y="180"/>
                  </a:lnTo>
                  <a:lnTo>
                    <a:pt x="17" y="180"/>
                  </a:lnTo>
                  <a:lnTo>
                    <a:pt x="23" y="180"/>
                  </a:lnTo>
                  <a:lnTo>
                    <a:pt x="29" y="182"/>
                  </a:lnTo>
                  <a:lnTo>
                    <a:pt x="38" y="186"/>
                  </a:lnTo>
                  <a:lnTo>
                    <a:pt x="47" y="194"/>
                  </a:lnTo>
                  <a:lnTo>
                    <a:pt x="54" y="205"/>
                  </a:lnTo>
                  <a:lnTo>
                    <a:pt x="61" y="221"/>
                  </a:lnTo>
                  <a:lnTo>
                    <a:pt x="61" y="151"/>
                  </a:lnTo>
                  <a:lnTo>
                    <a:pt x="58" y="149"/>
                  </a:lnTo>
                  <a:lnTo>
                    <a:pt x="52" y="149"/>
                  </a:lnTo>
                  <a:lnTo>
                    <a:pt x="44" y="147"/>
                  </a:lnTo>
                  <a:lnTo>
                    <a:pt x="34" y="144"/>
                  </a:lnTo>
                  <a:lnTo>
                    <a:pt x="24" y="137"/>
                  </a:lnTo>
                  <a:lnTo>
                    <a:pt x="16" y="128"/>
                  </a:lnTo>
                  <a:lnTo>
                    <a:pt x="11" y="114"/>
                  </a:lnTo>
                  <a:lnTo>
                    <a:pt x="8" y="98"/>
                  </a:lnTo>
                  <a:lnTo>
                    <a:pt x="9" y="97"/>
                  </a:lnTo>
                  <a:lnTo>
                    <a:pt x="15" y="97"/>
                  </a:lnTo>
                  <a:lnTo>
                    <a:pt x="21" y="98"/>
                  </a:lnTo>
                  <a:lnTo>
                    <a:pt x="29" y="101"/>
                  </a:lnTo>
                  <a:lnTo>
                    <a:pt x="39" y="106"/>
                  </a:lnTo>
                  <a:lnTo>
                    <a:pt x="47" y="116"/>
                  </a:lnTo>
                  <a:lnTo>
                    <a:pt x="55" y="128"/>
                  </a:lnTo>
                  <a:lnTo>
                    <a:pt x="61" y="147"/>
                  </a:lnTo>
                  <a:lnTo>
                    <a:pt x="61" y="60"/>
                  </a:lnTo>
                  <a:lnTo>
                    <a:pt x="58" y="60"/>
                  </a:lnTo>
                  <a:lnTo>
                    <a:pt x="52" y="59"/>
                  </a:lnTo>
                  <a:lnTo>
                    <a:pt x="44" y="58"/>
                  </a:lnTo>
                  <a:lnTo>
                    <a:pt x="35" y="55"/>
                  </a:lnTo>
                  <a:lnTo>
                    <a:pt x="25" y="50"/>
                  </a:lnTo>
                  <a:lnTo>
                    <a:pt x="16" y="43"/>
                  </a:lnTo>
                  <a:lnTo>
                    <a:pt x="8" y="32"/>
                  </a:lnTo>
                  <a:lnTo>
                    <a:pt x="3" y="19"/>
                  </a:lnTo>
                  <a:lnTo>
                    <a:pt x="0" y="0"/>
                  </a:lnTo>
                  <a:lnTo>
                    <a:pt x="3" y="0"/>
                  </a:lnTo>
                  <a:lnTo>
                    <a:pt x="8" y="0"/>
                  </a:lnTo>
                  <a:lnTo>
                    <a:pt x="16" y="1"/>
                  </a:lnTo>
                  <a:lnTo>
                    <a:pt x="27" y="5"/>
                  </a:lnTo>
                  <a:lnTo>
                    <a:pt x="38" y="10"/>
                  </a:lnTo>
                  <a:lnTo>
                    <a:pt x="48" y="21"/>
                  </a:lnTo>
                  <a:lnTo>
                    <a:pt x="56" y="36"/>
                  </a:lnTo>
                  <a:lnTo>
                    <a:pt x="65" y="56"/>
                  </a:lnTo>
                  <a:lnTo>
                    <a:pt x="65" y="54"/>
                  </a:lnTo>
                  <a:lnTo>
                    <a:pt x="66" y="48"/>
                  </a:lnTo>
                  <a:lnTo>
                    <a:pt x="70" y="39"/>
                  </a:lnTo>
                  <a:lnTo>
                    <a:pt x="77" y="28"/>
                  </a:lnTo>
                  <a:lnTo>
                    <a:pt x="85" y="19"/>
                  </a:lnTo>
                  <a:lnTo>
                    <a:pt x="96" y="9"/>
                  </a:lnTo>
                  <a:lnTo>
                    <a:pt x="110" y="2"/>
                  </a:lnTo>
                  <a:lnTo>
                    <a:pt x="128" y="0"/>
                  </a:lnTo>
                  <a:lnTo>
                    <a:pt x="128" y="2"/>
                  </a:lnTo>
                  <a:lnTo>
                    <a:pt x="127" y="9"/>
                  </a:lnTo>
                  <a:lnTo>
                    <a:pt x="124" y="19"/>
                  </a:lnTo>
                  <a:lnTo>
                    <a:pt x="119" y="31"/>
                  </a:lnTo>
                  <a:lnTo>
                    <a:pt x="112" y="41"/>
                  </a:lnTo>
                  <a:lnTo>
                    <a:pt x="101" y="51"/>
                  </a:lnTo>
                  <a:lnTo>
                    <a:pt x="86" y="58"/>
                  </a:lnTo>
                  <a:lnTo>
                    <a:pt x="67" y="60"/>
                  </a:lnTo>
                  <a:lnTo>
                    <a:pt x="67" y="172"/>
                  </a:lnTo>
                  <a:lnTo>
                    <a:pt x="69" y="170"/>
                  </a:lnTo>
                  <a:lnTo>
                    <a:pt x="70" y="164"/>
                  </a:lnTo>
                  <a:lnTo>
                    <a:pt x="73" y="155"/>
                  </a:lnTo>
                  <a:lnTo>
                    <a:pt x="78" y="145"/>
                  </a:lnTo>
                  <a:lnTo>
                    <a:pt x="86" y="136"/>
                  </a:lnTo>
                  <a:lnTo>
                    <a:pt x="97" y="130"/>
                  </a:lnTo>
                  <a:lnTo>
                    <a:pt x="113" y="128"/>
                  </a:lnTo>
                  <a:lnTo>
                    <a:pt x="113" y="130"/>
                  </a:lnTo>
                  <a:lnTo>
                    <a:pt x="112" y="136"/>
                  </a:lnTo>
                  <a:lnTo>
                    <a:pt x="109" y="144"/>
                  </a:lnTo>
                  <a:lnTo>
                    <a:pt x="105" y="153"/>
                  </a:lnTo>
                  <a:lnTo>
                    <a:pt x="100" y="163"/>
                  </a:lnTo>
                  <a:lnTo>
                    <a:pt x="92" y="172"/>
                  </a:lnTo>
                  <a:lnTo>
                    <a:pt x="82" y="178"/>
                  </a:lnTo>
                  <a:lnTo>
                    <a:pt x="67" y="180"/>
                  </a:lnTo>
                  <a:lnTo>
                    <a:pt x="67" y="292"/>
                  </a:lnTo>
                  <a:lnTo>
                    <a:pt x="61" y="292"/>
                  </a:lnTo>
                  <a:close/>
                </a:path>
              </a:pathLst>
            </a:custGeom>
            <a:solidFill>
              <a:srgbClr val="D7D7D7"/>
            </a:solidFill>
            <a:ln w="0">
              <a:solidFill>
                <a:srgbClr val="D7D7D7"/>
              </a:solidFill>
              <a:prstDash val="solid"/>
              <a:round/>
              <a:headEnd/>
              <a:tailEnd/>
            </a:ln>
          </p:spPr>
          <p:txBody>
            <a:bodyPr/>
            <a:lstStyle/>
            <a:p>
              <a:endParaRPr lang="en-US"/>
            </a:p>
          </p:txBody>
        </p:sp>
        <p:sp>
          <p:nvSpPr>
            <p:cNvPr id="3089" name="Freeform 17"/>
            <p:cNvSpPr>
              <a:spLocks/>
            </p:cNvSpPr>
            <p:nvPr/>
          </p:nvSpPr>
          <p:spPr bwMode="gray">
            <a:xfrm>
              <a:off x="2596" y="332"/>
              <a:ext cx="68" cy="257"/>
            </a:xfrm>
            <a:custGeom>
              <a:avLst/>
              <a:gdLst>
                <a:gd name="T0" fmla="*/ 31 w 68"/>
                <a:gd name="T1" fmla="*/ 164 h 257"/>
                <a:gd name="T2" fmla="*/ 23 w 68"/>
                <a:gd name="T3" fmla="*/ 163 h 257"/>
                <a:gd name="T4" fmla="*/ 8 w 68"/>
                <a:gd name="T5" fmla="*/ 155 h 257"/>
                <a:gd name="T6" fmla="*/ 0 w 68"/>
                <a:gd name="T7" fmla="*/ 132 h 257"/>
                <a:gd name="T8" fmla="*/ 7 w 68"/>
                <a:gd name="T9" fmla="*/ 132 h 257"/>
                <a:gd name="T10" fmla="*/ 22 w 68"/>
                <a:gd name="T11" fmla="*/ 139 h 257"/>
                <a:gd name="T12" fmla="*/ 31 w 68"/>
                <a:gd name="T13" fmla="*/ 160 h 257"/>
                <a:gd name="T14" fmla="*/ 29 w 68"/>
                <a:gd name="T15" fmla="*/ 101 h 257"/>
                <a:gd name="T16" fmla="*/ 16 w 68"/>
                <a:gd name="T17" fmla="*/ 97 h 257"/>
                <a:gd name="T18" fmla="*/ 3 w 68"/>
                <a:gd name="T19" fmla="*/ 83 h 257"/>
                <a:gd name="T20" fmla="*/ 3 w 68"/>
                <a:gd name="T21" fmla="*/ 70 h 257"/>
                <a:gd name="T22" fmla="*/ 15 w 68"/>
                <a:gd name="T23" fmla="*/ 74 h 257"/>
                <a:gd name="T24" fmla="*/ 27 w 68"/>
                <a:gd name="T25" fmla="*/ 86 h 257"/>
                <a:gd name="T26" fmla="*/ 31 w 68"/>
                <a:gd name="T27" fmla="*/ 31 h 257"/>
                <a:gd name="T28" fmla="*/ 33 w 68"/>
                <a:gd name="T29" fmla="*/ 23 h 257"/>
                <a:gd name="T30" fmla="*/ 41 w 68"/>
                <a:gd name="T31" fmla="*/ 8 h 257"/>
                <a:gd name="T32" fmla="*/ 62 w 68"/>
                <a:gd name="T33" fmla="*/ 0 h 257"/>
                <a:gd name="T34" fmla="*/ 61 w 68"/>
                <a:gd name="T35" fmla="*/ 8 h 257"/>
                <a:gd name="T36" fmla="*/ 53 w 68"/>
                <a:gd name="T37" fmla="*/ 23 h 257"/>
                <a:gd name="T38" fmla="*/ 35 w 68"/>
                <a:gd name="T39" fmla="*/ 31 h 257"/>
                <a:gd name="T40" fmla="*/ 35 w 68"/>
                <a:gd name="T41" fmla="*/ 75 h 257"/>
                <a:gd name="T42" fmla="*/ 39 w 68"/>
                <a:gd name="T43" fmla="*/ 62 h 257"/>
                <a:gd name="T44" fmla="*/ 54 w 68"/>
                <a:gd name="T45" fmla="*/ 48 h 257"/>
                <a:gd name="T46" fmla="*/ 68 w 68"/>
                <a:gd name="T47" fmla="*/ 48 h 257"/>
                <a:gd name="T48" fmla="*/ 66 w 68"/>
                <a:gd name="T49" fmla="*/ 59 h 257"/>
                <a:gd name="T50" fmla="*/ 58 w 68"/>
                <a:gd name="T51" fmla="*/ 72 h 257"/>
                <a:gd name="T52" fmla="*/ 35 w 68"/>
                <a:gd name="T53" fmla="*/ 82 h 257"/>
                <a:gd name="T54" fmla="*/ 35 w 68"/>
                <a:gd name="T55" fmla="*/ 143 h 257"/>
                <a:gd name="T56" fmla="*/ 38 w 68"/>
                <a:gd name="T57" fmla="*/ 132 h 257"/>
                <a:gd name="T58" fmla="*/ 49 w 68"/>
                <a:gd name="T59" fmla="*/ 122 h 257"/>
                <a:gd name="T60" fmla="*/ 60 w 68"/>
                <a:gd name="T61" fmla="*/ 122 h 257"/>
                <a:gd name="T62" fmla="*/ 58 w 68"/>
                <a:gd name="T63" fmla="*/ 133 h 257"/>
                <a:gd name="T64" fmla="*/ 47 w 68"/>
                <a:gd name="T65" fmla="*/ 144 h 257"/>
                <a:gd name="T66" fmla="*/ 35 w 68"/>
                <a:gd name="T67" fmla="*/ 257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 h="257">
                  <a:moveTo>
                    <a:pt x="31" y="257"/>
                  </a:moveTo>
                  <a:lnTo>
                    <a:pt x="31" y="164"/>
                  </a:lnTo>
                  <a:lnTo>
                    <a:pt x="29" y="163"/>
                  </a:lnTo>
                  <a:lnTo>
                    <a:pt x="23" y="163"/>
                  </a:lnTo>
                  <a:lnTo>
                    <a:pt x="16" y="160"/>
                  </a:lnTo>
                  <a:lnTo>
                    <a:pt x="8" y="155"/>
                  </a:lnTo>
                  <a:lnTo>
                    <a:pt x="3" y="145"/>
                  </a:lnTo>
                  <a:lnTo>
                    <a:pt x="0" y="132"/>
                  </a:lnTo>
                  <a:lnTo>
                    <a:pt x="3" y="132"/>
                  </a:lnTo>
                  <a:lnTo>
                    <a:pt x="7" y="132"/>
                  </a:lnTo>
                  <a:lnTo>
                    <a:pt x="15" y="135"/>
                  </a:lnTo>
                  <a:lnTo>
                    <a:pt x="22" y="139"/>
                  </a:lnTo>
                  <a:lnTo>
                    <a:pt x="27" y="147"/>
                  </a:lnTo>
                  <a:lnTo>
                    <a:pt x="31" y="160"/>
                  </a:lnTo>
                  <a:lnTo>
                    <a:pt x="31" y="101"/>
                  </a:lnTo>
                  <a:lnTo>
                    <a:pt x="29" y="101"/>
                  </a:lnTo>
                  <a:lnTo>
                    <a:pt x="23" y="99"/>
                  </a:lnTo>
                  <a:lnTo>
                    <a:pt x="16" y="97"/>
                  </a:lnTo>
                  <a:lnTo>
                    <a:pt x="8" y="91"/>
                  </a:lnTo>
                  <a:lnTo>
                    <a:pt x="3" y="83"/>
                  </a:lnTo>
                  <a:lnTo>
                    <a:pt x="0" y="70"/>
                  </a:lnTo>
                  <a:lnTo>
                    <a:pt x="3" y="70"/>
                  </a:lnTo>
                  <a:lnTo>
                    <a:pt x="7" y="71"/>
                  </a:lnTo>
                  <a:lnTo>
                    <a:pt x="15" y="74"/>
                  </a:lnTo>
                  <a:lnTo>
                    <a:pt x="22" y="78"/>
                  </a:lnTo>
                  <a:lnTo>
                    <a:pt x="27" y="86"/>
                  </a:lnTo>
                  <a:lnTo>
                    <a:pt x="31" y="97"/>
                  </a:lnTo>
                  <a:lnTo>
                    <a:pt x="31" y="31"/>
                  </a:lnTo>
                  <a:lnTo>
                    <a:pt x="31" y="28"/>
                  </a:lnTo>
                  <a:lnTo>
                    <a:pt x="33" y="23"/>
                  </a:lnTo>
                  <a:lnTo>
                    <a:pt x="35" y="15"/>
                  </a:lnTo>
                  <a:lnTo>
                    <a:pt x="41" y="8"/>
                  </a:lnTo>
                  <a:lnTo>
                    <a:pt x="50" y="2"/>
                  </a:lnTo>
                  <a:lnTo>
                    <a:pt x="62" y="0"/>
                  </a:lnTo>
                  <a:lnTo>
                    <a:pt x="62" y="2"/>
                  </a:lnTo>
                  <a:lnTo>
                    <a:pt x="61" y="8"/>
                  </a:lnTo>
                  <a:lnTo>
                    <a:pt x="58" y="15"/>
                  </a:lnTo>
                  <a:lnTo>
                    <a:pt x="53" y="23"/>
                  </a:lnTo>
                  <a:lnTo>
                    <a:pt x="46" y="28"/>
                  </a:lnTo>
                  <a:lnTo>
                    <a:pt x="35" y="31"/>
                  </a:lnTo>
                  <a:lnTo>
                    <a:pt x="35" y="78"/>
                  </a:lnTo>
                  <a:lnTo>
                    <a:pt x="35" y="75"/>
                  </a:lnTo>
                  <a:lnTo>
                    <a:pt x="37" y="70"/>
                  </a:lnTo>
                  <a:lnTo>
                    <a:pt x="39" y="62"/>
                  </a:lnTo>
                  <a:lnTo>
                    <a:pt x="45" y="55"/>
                  </a:lnTo>
                  <a:lnTo>
                    <a:pt x="54" y="48"/>
                  </a:lnTo>
                  <a:lnTo>
                    <a:pt x="66" y="47"/>
                  </a:lnTo>
                  <a:lnTo>
                    <a:pt x="68" y="48"/>
                  </a:lnTo>
                  <a:lnTo>
                    <a:pt x="68" y="52"/>
                  </a:lnTo>
                  <a:lnTo>
                    <a:pt x="66" y="59"/>
                  </a:lnTo>
                  <a:lnTo>
                    <a:pt x="64" y="66"/>
                  </a:lnTo>
                  <a:lnTo>
                    <a:pt x="58" y="72"/>
                  </a:lnTo>
                  <a:lnTo>
                    <a:pt x="50" y="78"/>
                  </a:lnTo>
                  <a:lnTo>
                    <a:pt x="35" y="82"/>
                  </a:lnTo>
                  <a:lnTo>
                    <a:pt x="35" y="144"/>
                  </a:lnTo>
                  <a:lnTo>
                    <a:pt x="35" y="143"/>
                  </a:lnTo>
                  <a:lnTo>
                    <a:pt x="37" y="139"/>
                  </a:lnTo>
                  <a:lnTo>
                    <a:pt x="38" y="132"/>
                  </a:lnTo>
                  <a:lnTo>
                    <a:pt x="42" y="126"/>
                  </a:lnTo>
                  <a:lnTo>
                    <a:pt x="49" y="122"/>
                  </a:lnTo>
                  <a:lnTo>
                    <a:pt x="58" y="121"/>
                  </a:lnTo>
                  <a:lnTo>
                    <a:pt x="60" y="122"/>
                  </a:lnTo>
                  <a:lnTo>
                    <a:pt x="60" y="126"/>
                  </a:lnTo>
                  <a:lnTo>
                    <a:pt x="58" y="133"/>
                  </a:lnTo>
                  <a:lnTo>
                    <a:pt x="56" y="139"/>
                  </a:lnTo>
                  <a:lnTo>
                    <a:pt x="47" y="144"/>
                  </a:lnTo>
                  <a:lnTo>
                    <a:pt x="35" y="148"/>
                  </a:lnTo>
                  <a:lnTo>
                    <a:pt x="35" y="257"/>
                  </a:lnTo>
                  <a:lnTo>
                    <a:pt x="31" y="257"/>
                  </a:lnTo>
                  <a:close/>
                </a:path>
              </a:pathLst>
            </a:custGeom>
            <a:solidFill>
              <a:srgbClr val="D7D7D7"/>
            </a:solidFill>
            <a:ln w="0">
              <a:solidFill>
                <a:srgbClr val="D7D7D7"/>
              </a:solidFill>
              <a:prstDash val="solid"/>
              <a:round/>
              <a:headEnd/>
              <a:tailEnd/>
            </a:ln>
          </p:spPr>
          <p:txBody>
            <a:bodyPr/>
            <a:lstStyle/>
            <a:p>
              <a:endParaRPr lang="en-US"/>
            </a:p>
          </p:txBody>
        </p:sp>
        <p:sp>
          <p:nvSpPr>
            <p:cNvPr id="3090" name="Freeform 18"/>
            <p:cNvSpPr>
              <a:spLocks/>
            </p:cNvSpPr>
            <p:nvPr/>
          </p:nvSpPr>
          <p:spPr bwMode="gray">
            <a:xfrm>
              <a:off x="1672" y="164"/>
              <a:ext cx="111" cy="425"/>
            </a:xfrm>
            <a:custGeom>
              <a:avLst/>
              <a:gdLst>
                <a:gd name="T0" fmla="*/ 52 w 111"/>
                <a:gd name="T1" fmla="*/ 272 h 425"/>
                <a:gd name="T2" fmla="*/ 44 w 111"/>
                <a:gd name="T3" fmla="*/ 270 h 425"/>
                <a:gd name="T4" fmla="*/ 26 w 111"/>
                <a:gd name="T5" fmla="*/ 265 h 425"/>
                <a:gd name="T6" fmla="*/ 8 w 111"/>
                <a:gd name="T7" fmla="*/ 249 h 425"/>
                <a:gd name="T8" fmla="*/ 0 w 111"/>
                <a:gd name="T9" fmla="*/ 219 h 425"/>
                <a:gd name="T10" fmla="*/ 8 w 111"/>
                <a:gd name="T11" fmla="*/ 219 h 425"/>
                <a:gd name="T12" fmla="*/ 25 w 111"/>
                <a:gd name="T13" fmla="*/ 223 h 425"/>
                <a:gd name="T14" fmla="*/ 41 w 111"/>
                <a:gd name="T15" fmla="*/ 235 h 425"/>
                <a:gd name="T16" fmla="*/ 52 w 111"/>
                <a:gd name="T17" fmla="*/ 265 h 425"/>
                <a:gd name="T18" fmla="*/ 50 w 111"/>
                <a:gd name="T19" fmla="*/ 168 h 425"/>
                <a:gd name="T20" fmla="*/ 35 w 111"/>
                <a:gd name="T21" fmla="*/ 165 h 425"/>
                <a:gd name="T22" fmla="*/ 17 w 111"/>
                <a:gd name="T23" fmla="*/ 156 h 425"/>
                <a:gd name="T24" fmla="*/ 3 w 111"/>
                <a:gd name="T25" fmla="*/ 134 h 425"/>
                <a:gd name="T26" fmla="*/ 3 w 111"/>
                <a:gd name="T27" fmla="*/ 116 h 425"/>
                <a:gd name="T28" fmla="*/ 19 w 111"/>
                <a:gd name="T29" fmla="*/ 120 h 425"/>
                <a:gd name="T30" fmla="*/ 39 w 111"/>
                <a:gd name="T31" fmla="*/ 133 h 425"/>
                <a:gd name="T32" fmla="*/ 52 w 111"/>
                <a:gd name="T33" fmla="*/ 161 h 425"/>
                <a:gd name="T34" fmla="*/ 53 w 111"/>
                <a:gd name="T35" fmla="*/ 50 h 425"/>
                <a:gd name="T36" fmla="*/ 54 w 111"/>
                <a:gd name="T37" fmla="*/ 36 h 425"/>
                <a:gd name="T38" fmla="*/ 65 w 111"/>
                <a:gd name="T39" fmla="*/ 17 h 425"/>
                <a:gd name="T40" fmla="*/ 87 w 111"/>
                <a:gd name="T41" fmla="*/ 3 h 425"/>
                <a:gd name="T42" fmla="*/ 103 w 111"/>
                <a:gd name="T43" fmla="*/ 3 h 425"/>
                <a:gd name="T44" fmla="*/ 99 w 111"/>
                <a:gd name="T45" fmla="*/ 21 h 425"/>
                <a:gd name="T46" fmla="*/ 84 w 111"/>
                <a:gd name="T47" fmla="*/ 42 h 425"/>
                <a:gd name="T48" fmla="*/ 58 w 111"/>
                <a:gd name="T49" fmla="*/ 52 h 425"/>
                <a:gd name="T50" fmla="*/ 58 w 111"/>
                <a:gd name="T51" fmla="*/ 127 h 425"/>
                <a:gd name="T52" fmla="*/ 61 w 111"/>
                <a:gd name="T53" fmla="*/ 112 h 425"/>
                <a:gd name="T54" fmla="*/ 72 w 111"/>
                <a:gd name="T55" fmla="*/ 94 h 425"/>
                <a:gd name="T56" fmla="*/ 93 w 111"/>
                <a:gd name="T57" fmla="*/ 80 h 425"/>
                <a:gd name="T58" fmla="*/ 111 w 111"/>
                <a:gd name="T59" fmla="*/ 80 h 425"/>
                <a:gd name="T60" fmla="*/ 111 w 111"/>
                <a:gd name="T61" fmla="*/ 91 h 425"/>
                <a:gd name="T62" fmla="*/ 107 w 111"/>
                <a:gd name="T63" fmla="*/ 108 h 425"/>
                <a:gd name="T64" fmla="*/ 91 w 111"/>
                <a:gd name="T65" fmla="*/ 126 h 425"/>
                <a:gd name="T66" fmla="*/ 58 w 111"/>
                <a:gd name="T67" fmla="*/ 135 h 425"/>
                <a:gd name="T68" fmla="*/ 58 w 111"/>
                <a:gd name="T69" fmla="*/ 236 h 425"/>
                <a:gd name="T70" fmla="*/ 61 w 111"/>
                <a:gd name="T71" fmla="*/ 223 h 425"/>
                <a:gd name="T72" fmla="*/ 73 w 111"/>
                <a:gd name="T73" fmla="*/ 208 h 425"/>
                <a:gd name="T74" fmla="*/ 97 w 111"/>
                <a:gd name="T75" fmla="*/ 200 h 425"/>
                <a:gd name="T76" fmla="*/ 99 w 111"/>
                <a:gd name="T77" fmla="*/ 207 h 425"/>
                <a:gd name="T78" fmla="*/ 97 w 111"/>
                <a:gd name="T79" fmla="*/ 220 h 425"/>
                <a:gd name="T80" fmla="*/ 87 w 111"/>
                <a:gd name="T81" fmla="*/ 235 h 425"/>
                <a:gd name="T82" fmla="*/ 58 w 111"/>
                <a:gd name="T83" fmla="*/ 245 h 425"/>
                <a:gd name="T84" fmla="*/ 52 w 111"/>
                <a:gd name="T85"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1" h="425">
                  <a:moveTo>
                    <a:pt x="52" y="425"/>
                  </a:moveTo>
                  <a:lnTo>
                    <a:pt x="52" y="272"/>
                  </a:lnTo>
                  <a:lnTo>
                    <a:pt x="50" y="270"/>
                  </a:lnTo>
                  <a:lnTo>
                    <a:pt x="44" y="270"/>
                  </a:lnTo>
                  <a:lnTo>
                    <a:pt x="35" y="269"/>
                  </a:lnTo>
                  <a:lnTo>
                    <a:pt x="26" y="265"/>
                  </a:lnTo>
                  <a:lnTo>
                    <a:pt x="17" y="258"/>
                  </a:lnTo>
                  <a:lnTo>
                    <a:pt x="8" y="249"/>
                  </a:lnTo>
                  <a:lnTo>
                    <a:pt x="3" y="236"/>
                  </a:lnTo>
                  <a:lnTo>
                    <a:pt x="0" y="219"/>
                  </a:lnTo>
                  <a:lnTo>
                    <a:pt x="3" y="219"/>
                  </a:lnTo>
                  <a:lnTo>
                    <a:pt x="8" y="219"/>
                  </a:lnTo>
                  <a:lnTo>
                    <a:pt x="15" y="220"/>
                  </a:lnTo>
                  <a:lnTo>
                    <a:pt x="25" y="223"/>
                  </a:lnTo>
                  <a:lnTo>
                    <a:pt x="33" y="227"/>
                  </a:lnTo>
                  <a:lnTo>
                    <a:pt x="41" y="235"/>
                  </a:lnTo>
                  <a:lnTo>
                    <a:pt x="48" y="247"/>
                  </a:lnTo>
                  <a:lnTo>
                    <a:pt x="52" y="265"/>
                  </a:lnTo>
                  <a:lnTo>
                    <a:pt x="52" y="168"/>
                  </a:lnTo>
                  <a:lnTo>
                    <a:pt x="50" y="168"/>
                  </a:lnTo>
                  <a:lnTo>
                    <a:pt x="44" y="168"/>
                  </a:lnTo>
                  <a:lnTo>
                    <a:pt x="35" y="165"/>
                  </a:lnTo>
                  <a:lnTo>
                    <a:pt x="26" y="161"/>
                  </a:lnTo>
                  <a:lnTo>
                    <a:pt x="17" y="156"/>
                  </a:lnTo>
                  <a:lnTo>
                    <a:pt x="8" y="146"/>
                  </a:lnTo>
                  <a:lnTo>
                    <a:pt x="3" y="134"/>
                  </a:lnTo>
                  <a:lnTo>
                    <a:pt x="0" y="116"/>
                  </a:lnTo>
                  <a:lnTo>
                    <a:pt x="3" y="116"/>
                  </a:lnTo>
                  <a:lnTo>
                    <a:pt x="10" y="118"/>
                  </a:lnTo>
                  <a:lnTo>
                    <a:pt x="19" y="120"/>
                  </a:lnTo>
                  <a:lnTo>
                    <a:pt x="29" y="125"/>
                  </a:lnTo>
                  <a:lnTo>
                    <a:pt x="39" y="133"/>
                  </a:lnTo>
                  <a:lnTo>
                    <a:pt x="48" y="145"/>
                  </a:lnTo>
                  <a:lnTo>
                    <a:pt x="52" y="161"/>
                  </a:lnTo>
                  <a:lnTo>
                    <a:pt x="52" y="52"/>
                  </a:lnTo>
                  <a:lnTo>
                    <a:pt x="53" y="50"/>
                  </a:lnTo>
                  <a:lnTo>
                    <a:pt x="53" y="44"/>
                  </a:lnTo>
                  <a:lnTo>
                    <a:pt x="54" y="36"/>
                  </a:lnTo>
                  <a:lnTo>
                    <a:pt x="58" y="26"/>
                  </a:lnTo>
                  <a:lnTo>
                    <a:pt x="65" y="17"/>
                  </a:lnTo>
                  <a:lnTo>
                    <a:pt x="75" y="9"/>
                  </a:lnTo>
                  <a:lnTo>
                    <a:pt x="87" y="3"/>
                  </a:lnTo>
                  <a:lnTo>
                    <a:pt x="104" y="0"/>
                  </a:lnTo>
                  <a:lnTo>
                    <a:pt x="103" y="3"/>
                  </a:lnTo>
                  <a:lnTo>
                    <a:pt x="102" y="11"/>
                  </a:lnTo>
                  <a:lnTo>
                    <a:pt x="99" y="21"/>
                  </a:lnTo>
                  <a:lnTo>
                    <a:pt x="92" y="32"/>
                  </a:lnTo>
                  <a:lnTo>
                    <a:pt x="84" y="42"/>
                  </a:lnTo>
                  <a:lnTo>
                    <a:pt x="73" y="49"/>
                  </a:lnTo>
                  <a:lnTo>
                    <a:pt x="58" y="52"/>
                  </a:lnTo>
                  <a:lnTo>
                    <a:pt x="58" y="130"/>
                  </a:lnTo>
                  <a:lnTo>
                    <a:pt x="58" y="127"/>
                  </a:lnTo>
                  <a:lnTo>
                    <a:pt x="60" y="122"/>
                  </a:lnTo>
                  <a:lnTo>
                    <a:pt x="61" y="112"/>
                  </a:lnTo>
                  <a:lnTo>
                    <a:pt x="65" y="103"/>
                  </a:lnTo>
                  <a:lnTo>
                    <a:pt x="72" y="94"/>
                  </a:lnTo>
                  <a:lnTo>
                    <a:pt x="80" y="85"/>
                  </a:lnTo>
                  <a:lnTo>
                    <a:pt x="93" y="80"/>
                  </a:lnTo>
                  <a:lnTo>
                    <a:pt x="110" y="77"/>
                  </a:lnTo>
                  <a:lnTo>
                    <a:pt x="111" y="80"/>
                  </a:lnTo>
                  <a:lnTo>
                    <a:pt x="111" y="84"/>
                  </a:lnTo>
                  <a:lnTo>
                    <a:pt x="111" y="91"/>
                  </a:lnTo>
                  <a:lnTo>
                    <a:pt x="110" y="100"/>
                  </a:lnTo>
                  <a:lnTo>
                    <a:pt x="107" y="108"/>
                  </a:lnTo>
                  <a:lnTo>
                    <a:pt x="100" y="118"/>
                  </a:lnTo>
                  <a:lnTo>
                    <a:pt x="91" y="126"/>
                  </a:lnTo>
                  <a:lnTo>
                    <a:pt x="77" y="133"/>
                  </a:lnTo>
                  <a:lnTo>
                    <a:pt x="58" y="135"/>
                  </a:lnTo>
                  <a:lnTo>
                    <a:pt x="58" y="239"/>
                  </a:lnTo>
                  <a:lnTo>
                    <a:pt x="58" y="236"/>
                  </a:lnTo>
                  <a:lnTo>
                    <a:pt x="60" y="231"/>
                  </a:lnTo>
                  <a:lnTo>
                    <a:pt x="61" y="223"/>
                  </a:lnTo>
                  <a:lnTo>
                    <a:pt x="66" y="215"/>
                  </a:lnTo>
                  <a:lnTo>
                    <a:pt x="73" y="208"/>
                  </a:lnTo>
                  <a:lnTo>
                    <a:pt x="83" y="203"/>
                  </a:lnTo>
                  <a:lnTo>
                    <a:pt x="97" y="200"/>
                  </a:lnTo>
                  <a:lnTo>
                    <a:pt x="97" y="201"/>
                  </a:lnTo>
                  <a:lnTo>
                    <a:pt x="99" y="207"/>
                  </a:lnTo>
                  <a:lnTo>
                    <a:pt x="99" y="212"/>
                  </a:lnTo>
                  <a:lnTo>
                    <a:pt x="97" y="220"/>
                  </a:lnTo>
                  <a:lnTo>
                    <a:pt x="93" y="228"/>
                  </a:lnTo>
                  <a:lnTo>
                    <a:pt x="87" y="235"/>
                  </a:lnTo>
                  <a:lnTo>
                    <a:pt x="75" y="242"/>
                  </a:lnTo>
                  <a:lnTo>
                    <a:pt x="58" y="245"/>
                  </a:lnTo>
                  <a:lnTo>
                    <a:pt x="58" y="425"/>
                  </a:lnTo>
                  <a:lnTo>
                    <a:pt x="52" y="425"/>
                  </a:lnTo>
                  <a:close/>
                </a:path>
              </a:pathLst>
            </a:custGeom>
            <a:solidFill>
              <a:srgbClr val="D7D7D7"/>
            </a:solidFill>
            <a:ln w="0">
              <a:solidFill>
                <a:srgbClr val="D7D7D7"/>
              </a:solidFill>
              <a:prstDash val="solid"/>
              <a:round/>
              <a:headEnd/>
              <a:tailEnd/>
            </a:ln>
          </p:spPr>
          <p:txBody>
            <a:bodyPr/>
            <a:lstStyle/>
            <a:p>
              <a:endParaRPr lang="en-US"/>
            </a:p>
          </p:txBody>
        </p:sp>
        <p:sp>
          <p:nvSpPr>
            <p:cNvPr id="3091" name="Freeform 19"/>
            <p:cNvSpPr>
              <a:spLocks/>
            </p:cNvSpPr>
            <p:nvPr/>
          </p:nvSpPr>
          <p:spPr bwMode="gray">
            <a:xfrm>
              <a:off x="2065" y="361"/>
              <a:ext cx="100" cy="228"/>
            </a:xfrm>
            <a:custGeom>
              <a:avLst/>
              <a:gdLst>
                <a:gd name="T0" fmla="*/ 52 w 100"/>
                <a:gd name="T1" fmla="*/ 176 h 228"/>
                <a:gd name="T2" fmla="*/ 59 w 100"/>
                <a:gd name="T3" fmla="*/ 176 h 228"/>
                <a:gd name="T4" fmla="*/ 74 w 100"/>
                <a:gd name="T5" fmla="*/ 169 h 228"/>
                <a:gd name="T6" fmla="*/ 86 w 100"/>
                <a:gd name="T7" fmla="*/ 154 h 228"/>
                <a:gd name="T8" fmla="*/ 86 w 100"/>
                <a:gd name="T9" fmla="*/ 141 h 228"/>
                <a:gd name="T10" fmla="*/ 74 w 100"/>
                <a:gd name="T11" fmla="*/ 143 h 228"/>
                <a:gd name="T12" fmla="*/ 58 w 100"/>
                <a:gd name="T13" fmla="*/ 158 h 228"/>
                <a:gd name="T14" fmla="*/ 52 w 100"/>
                <a:gd name="T15" fmla="*/ 118 h 228"/>
                <a:gd name="T16" fmla="*/ 61 w 100"/>
                <a:gd name="T17" fmla="*/ 116 h 228"/>
                <a:gd name="T18" fmla="*/ 78 w 100"/>
                <a:gd name="T19" fmla="*/ 110 h 228"/>
                <a:gd name="T20" fmla="*/ 92 w 100"/>
                <a:gd name="T21" fmla="*/ 92 h 228"/>
                <a:gd name="T22" fmla="*/ 92 w 100"/>
                <a:gd name="T23" fmla="*/ 77 h 228"/>
                <a:gd name="T24" fmla="*/ 81 w 100"/>
                <a:gd name="T25" fmla="*/ 79 h 228"/>
                <a:gd name="T26" fmla="*/ 65 w 100"/>
                <a:gd name="T27" fmla="*/ 88 h 228"/>
                <a:gd name="T28" fmla="*/ 52 w 100"/>
                <a:gd name="T29" fmla="*/ 115 h 228"/>
                <a:gd name="T30" fmla="*/ 55 w 100"/>
                <a:gd name="T31" fmla="*/ 48 h 228"/>
                <a:gd name="T32" fmla="*/ 67 w 100"/>
                <a:gd name="T33" fmla="*/ 45 h 228"/>
                <a:gd name="T34" fmla="*/ 85 w 100"/>
                <a:gd name="T35" fmla="*/ 37 h 228"/>
                <a:gd name="T36" fmla="*/ 97 w 100"/>
                <a:gd name="T37" fmla="*/ 17 h 228"/>
                <a:gd name="T38" fmla="*/ 97 w 100"/>
                <a:gd name="T39" fmla="*/ 0 h 228"/>
                <a:gd name="T40" fmla="*/ 83 w 100"/>
                <a:gd name="T41" fmla="*/ 3 h 228"/>
                <a:gd name="T42" fmla="*/ 65 w 100"/>
                <a:gd name="T43" fmla="*/ 14 h 228"/>
                <a:gd name="T44" fmla="*/ 50 w 100"/>
                <a:gd name="T45" fmla="*/ 45 h 228"/>
                <a:gd name="T46" fmla="*/ 47 w 100"/>
                <a:gd name="T47" fmla="*/ 35 h 228"/>
                <a:gd name="T48" fmla="*/ 38 w 100"/>
                <a:gd name="T49" fmla="*/ 18 h 228"/>
                <a:gd name="T50" fmla="*/ 16 w 100"/>
                <a:gd name="T51" fmla="*/ 3 h 228"/>
                <a:gd name="T52" fmla="*/ 1 w 100"/>
                <a:gd name="T53" fmla="*/ 3 h 228"/>
                <a:gd name="T54" fmla="*/ 5 w 100"/>
                <a:gd name="T55" fmla="*/ 19 h 228"/>
                <a:gd name="T56" fmla="*/ 19 w 100"/>
                <a:gd name="T57" fmla="*/ 38 h 228"/>
                <a:gd name="T58" fmla="*/ 47 w 100"/>
                <a:gd name="T59" fmla="*/ 48 h 228"/>
                <a:gd name="T60" fmla="*/ 47 w 100"/>
                <a:gd name="T61" fmla="*/ 132 h 228"/>
                <a:gd name="T62" fmla="*/ 42 w 100"/>
                <a:gd name="T63" fmla="*/ 118 h 228"/>
                <a:gd name="T64" fmla="*/ 25 w 100"/>
                <a:gd name="T65" fmla="*/ 103 h 228"/>
                <a:gd name="T66" fmla="*/ 12 w 100"/>
                <a:gd name="T67" fmla="*/ 103 h 228"/>
                <a:gd name="T68" fmla="*/ 16 w 100"/>
                <a:gd name="T69" fmla="*/ 116 h 228"/>
                <a:gd name="T70" fmla="*/ 25 w 100"/>
                <a:gd name="T71" fmla="*/ 132 h 228"/>
                <a:gd name="T72" fmla="*/ 47 w 100"/>
                <a:gd name="T73" fmla="*/ 141 h 228"/>
                <a:gd name="T74" fmla="*/ 52 w 100"/>
                <a:gd name="T7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0" h="228">
                  <a:moveTo>
                    <a:pt x="52" y="228"/>
                  </a:moveTo>
                  <a:lnTo>
                    <a:pt x="52" y="176"/>
                  </a:lnTo>
                  <a:lnTo>
                    <a:pt x="55" y="176"/>
                  </a:lnTo>
                  <a:lnTo>
                    <a:pt x="59" y="176"/>
                  </a:lnTo>
                  <a:lnTo>
                    <a:pt x="67" y="173"/>
                  </a:lnTo>
                  <a:lnTo>
                    <a:pt x="74" y="169"/>
                  </a:lnTo>
                  <a:lnTo>
                    <a:pt x="81" y="163"/>
                  </a:lnTo>
                  <a:lnTo>
                    <a:pt x="86" y="154"/>
                  </a:lnTo>
                  <a:lnTo>
                    <a:pt x="88" y="141"/>
                  </a:lnTo>
                  <a:lnTo>
                    <a:pt x="86" y="141"/>
                  </a:lnTo>
                  <a:lnTo>
                    <a:pt x="81" y="142"/>
                  </a:lnTo>
                  <a:lnTo>
                    <a:pt x="74" y="143"/>
                  </a:lnTo>
                  <a:lnTo>
                    <a:pt x="66" y="149"/>
                  </a:lnTo>
                  <a:lnTo>
                    <a:pt x="58" y="158"/>
                  </a:lnTo>
                  <a:lnTo>
                    <a:pt x="52" y="173"/>
                  </a:lnTo>
                  <a:lnTo>
                    <a:pt x="52" y="118"/>
                  </a:lnTo>
                  <a:lnTo>
                    <a:pt x="55" y="118"/>
                  </a:lnTo>
                  <a:lnTo>
                    <a:pt x="61" y="116"/>
                  </a:lnTo>
                  <a:lnTo>
                    <a:pt x="69" y="115"/>
                  </a:lnTo>
                  <a:lnTo>
                    <a:pt x="78" y="110"/>
                  </a:lnTo>
                  <a:lnTo>
                    <a:pt x="86" y="103"/>
                  </a:lnTo>
                  <a:lnTo>
                    <a:pt x="92" y="92"/>
                  </a:lnTo>
                  <a:lnTo>
                    <a:pt x="94" y="77"/>
                  </a:lnTo>
                  <a:lnTo>
                    <a:pt x="92" y="77"/>
                  </a:lnTo>
                  <a:lnTo>
                    <a:pt x="88" y="77"/>
                  </a:lnTo>
                  <a:lnTo>
                    <a:pt x="81" y="79"/>
                  </a:lnTo>
                  <a:lnTo>
                    <a:pt x="73" y="81"/>
                  </a:lnTo>
                  <a:lnTo>
                    <a:pt x="65" y="88"/>
                  </a:lnTo>
                  <a:lnTo>
                    <a:pt x="58" y="99"/>
                  </a:lnTo>
                  <a:lnTo>
                    <a:pt x="52" y="115"/>
                  </a:lnTo>
                  <a:lnTo>
                    <a:pt x="52" y="48"/>
                  </a:lnTo>
                  <a:lnTo>
                    <a:pt x="55" y="48"/>
                  </a:lnTo>
                  <a:lnTo>
                    <a:pt x="61" y="48"/>
                  </a:lnTo>
                  <a:lnTo>
                    <a:pt x="67" y="45"/>
                  </a:lnTo>
                  <a:lnTo>
                    <a:pt x="77" y="42"/>
                  </a:lnTo>
                  <a:lnTo>
                    <a:pt x="85" y="37"/>
                  </a:lnTo>
                  <a:lnTo>
                    <a:pt x="92" y="27"/>
                  </a:lnTo>
                  <a:lnTo>
                    <a:pt x="97" y="17"/>
                  </a:lnTo>
                  <a:lnTo>
                    <a:pt x="100" y="0"/>
                  </a:lnTo>
                  <a:lnTo>
                    <a:pt x="97" y="0"/>
                  </a:lnTo>
                  <a:lnTo>
                    <a:pt x="92" y="0"/>
                  </a:lnTo>
                  <a:lnTo>
                    <a:pt x="83" y="3"/>
                  </a:lnTo>
                  <a:lnTo>
                    <a:pt x="74" y="7"/>
                  </a:lnTo>
                  <a:lnTo>
                    <a:pt x="65" y="14"/>
                  </a:lnTo>
                  <a:lnTo>
                    <a:pt x="56" y="27"/>
                  </a:lnTo>
                  <a:lnTo>
                    <a:pt x="50" y="45"/>
                  </a:lnTo>
                  <a:lnTo>
                    <a:pt x="50" y="42"/>
                  </a:lnTo>
                  <a:lnTo>
                    <a:pt x="47" y="35"/>
                  </a:lnTo>
                  <a:lnTo>
                    <a:pt x="43" y="27"/>
                  </a:lnTo>
                  <a:lnTo>
                    <a:pt x="38" y="18"/>
                  </a:lnTo>
                  <a:lnTo>
                    <a:pt x="28" y="10"/>
                  </a:lnTo>
                  <a:lnTo>
                    <a:pt x="16" y="3"/>
                  </a:lnTo>
                  <a:lnTo>
                    <a:pt x="0" y="0"/>
                  </a:lnTo>
                  <a:lnTo>
                    <a:pt x="1" y="3"/>
                  </a:lnTo>
                  <a:lnTo>
                    <a:pt x="3" y="10"/>
                  </a:lnTo>
                  <a:lnTo>
                    <a:pt x="5" y="19"/>
                  </a:lnTo>
                  <a:lnTo>
                    <a:pt x="11" y="29"/>
                  </a:lnTo>
                  <a:lnTo>
                    <a:pt x="19" y="38"/>
                  </a:lnTo>
                  <a:lnTo>
                    <a:pt x="31" y="45"/>
                  </a:lnTo>
                  <a:lnTo>
                    <a:pt x="47" y="48"/>
                  </a:lnTo>
                  <a:lnTo>
                    <a:pt x="47" y="135"/>
                  </a:lnTo>
                  <a:lnTo>
                    <a:pt x="47" y="132"/>
                  </a:lnTo>
                  <a:lnTo>
                    <a:pt x="46" y="126"/>
                  </a:lnTo>
                  <a:lnTo>
                    <a:pt x="42" y="118"/>
                  </a:lnTo>
                  <a:lnTo>
                    <a:pt x="35" y="110"/>
                  </a:lnTo>
                  <a:lnTo>
                    <a:pt x="25" y="103"/>
                  </a:lnTo>
                  <a:lnTo>
                    <a:pt x="12" y="100"/>
                  </a:lnTo>
                  <a:lnTo>
                    <a:pt x="12" y="103"/>
                  </a:lnTo>
                  <a:lnTo>
                    <a:pt x="13" y="108"/>
                  </a:lnTo>
                  <a:lnTo>
                    <a:pt x="16" y="116"/>
                  </a:lnTo>
                  <a:lnTo>
                    <a:pt x="20" y="124"/>
                  </a:lnTo>
                  <a:lnTo>
                    <a:pt x="25" y="132"/>
                  </a:lnTo>
                  <a:lnTo>
                    <a:pt x="35" y="139"/>
                  </a:lnTo>
                  <a:lnTo>
                    <a:pt x="47" y="141"/>
                  </a:lnTo>
                  <a:lnTo>
                    <a:pt x="47" y="228"/>
                  </a:lnTo>
                  <a:lnTo>
                    <a:pt x="52" y="228"/>
                  </a:lnTo>
                  <a:close/>
                </a:path>
              </a:pathLst>
            </a:custGeom>
            <a:solidFill>
              <a:srgbClr val="D7D7D7"/>
            </a:solidFill>
            <a:ln w="0">
              <a:solidFill>
                <a:srgbClr val="D7D7D7"/>
              </a:solidFill>
              <a:prstDash val="solid"/>
              <a:round/>
              <a:headEnd/>
              <a:tailEnd/>
            </a:ln>
          </p:spPr>
          <p:txBody>
            <a:bodyPr/>
            <a:lstStyle/>
            <a:p>
              <a:endParaRPr lang="en-US"/>
            </a:p>
          </p:txBody>
        </p:sp>
        <p:sp>
          <p:nvSpPr>
            <p:cNvPr id="3092" name="Freeform 20"/>
            <p:cNvSpPr>
              <a:spLocks/>
            </p:cNvSpPr>
            <p:nvPr/>
          </p:nvSpPr>
          <p:spPr bwMode="gray">
            <a:xfrm>
              <a:off x="2921" y="361"/>
              <a:ext cx="100" cy="228"/>
            </a:xfrm>
            <a:custGeom>
              <a:avLst/>
              <a:gdLst>
                <a:gd name="T0" fmla="*/ 53 w 100"/>
                <a:gd name="T1" fmla="*/ 176 h 228"/>
                <a:gd name="T2" fmla="*/ 60 w 100"/>
                <a:gd name="T3" fmla="*/ 176 h 228"/>
                <a:gd name="T4" fmla="*/ 74 w 100"/>
                <a:gd name="T5" fmla="*/ 169 h 228"/>
                <a:gd name="T6" fmla="*/ 87 w 100"/>
                <a:gd name="T7" fmla="*/ 154 h 228"/>
                <a:gd name="T8" fmla="*/ 87 w 100"/>
                <a:gd name="T9" fmla="*/ 141 h 228"/>
                <a:gd name="T10" fmla="*/ 74 w 100"/>
                <a:gd name="T11" fmla="*/ 143 h 228"/>
                <a:gd name="T12" fmla="*/ 60 w 100"/>
                <a:gd name="T13" fmla="*/ 158 h 228"/>
                <a:gd name="T14" fmla="*/ 53 w 100"/>
                <a:gd name="T15" fmla="*/ 118 h 228"/>
                <a:gd name="T16" fmla="*/ 61 w 100"/>
                <a:gd name="T17" fmla="*/ 116 h 228"/>
                <a:gd name="T18" fmla="*/ 78 w 100"/>
                <a:gd name="T19" fmla="*/ 110 h 228"/>
                <a:gd name="T20" fmla="*/ 92 w 100"/>
                <a:gd name="T21" fmla="*/ 92 h 228"/>
                <a:gd name="T22" fmla="*/ 92 w 100"/>
                <a:gd name="T23" fmla="*/ 77 h 228"/>
                <a:gd name="T24" fmla="*/ 81 w 100"/>
                <a:gd name="T25" fmla="*/ 79 h 228"/>
                <a:gd name="T26" fmla="*/ 65 w 100"/>
                <a:gd name="T27" fmla="*/ 88 h 228"/>
                <a:gd name="T28" fmla="*/ 53 w 100"/>
                <a:gd name="T29" fmla="*/ 115 h 228"/>
                <a:gd name="T30" fmla="*/ 56 w 100"/>
                <a:gd name="T31" fmla="*/ 48 h 228"/>
                <a:gd name="T32" fmla="*/ 68 w 100"/>
                <a:gd name="T33" fmla="*/ 45 h 228"/>
                <a:gd name="T34" fmla="*/ 85 w 100"/>
                <a:gd name="T35" fmla="*/ 37 h 228"/>
                <a:gd name="T36" fmla="*/ 97 w 100"/>
                <a:gd name="T37" fmla="*/ 17 h 228"/>
                <a:gd name="T38" fmla="*/ 97 w 100"/>
                <a:gd name="T39" fmla="*/ 0 h 228"/>
                <a:gd name="T40" fmla="*/ 84 w 100"/>
                <a:gd name="T41" fmla="*/ 3 h 228"/>
                <a:gd name="T42" fmla="*/ 65 w 100"/>
                <a:gd name="T43" fmla="*/ 14 h 228"/>
                <a:gd name="T44" fmla="*/ 50 w 100"/>
                <a:gd name="T45" fmla="*/ 45 h 228"/>
                <a:gd name="T46" fmla="*/ 47 w 100"/>
                <a:gd name="T47" fmla="*/ 35 h 228"/>
                <a:gd name="T48" fmla="*/ 38 w 100"/>
                <a:gd name="T49" fmla="*/ 18 h 228"/>
                <a:gd name="T50" fmla="*/ 16 w 100"/>
                <a:gd name="T51" fmla="*/ 3 h 228"/>
                <a:gd name="T52" fmla="*/ 2 w 100"/>
                <a:gd name="T53" fmla="*/ 3 h 228"/>
                <a:gd name="T54" fmla="*/ 6 w 100"/>
                <a:gd name="T55" fmla="*/ 19 h 228"/>
                <a:gd name="T56" fmla="*/ 19 w 100"/>
                <a:gd name="T57" fmla="*/ 38 h 228"/>
                <a:gd name="T58" fmla="*/ 47 w 100"/>
                <a:gd name="T59" fmla="*/ 48 h 228"/>
                <a:gd name="T60" fmla="*/ 47 w 100"/>
                <a:gd name="T61" fmla="*/ 132 h 228"/>
                <a:gd name="T62" fmla="*/ 42 w 100"/>
                <a:gd name="T63" fmla="*/ 118 h 228"/>
                <a:gd name="T64" fmla="*/ 26 w 100"/>
                <a:gd name="T65" fmla="*/ 103 h 228"/>
                <a:gd name="T66" fmla="*/ 12 w 100"/>
                <a:gd name="T67" fmla="*/ 103 h 228"/>
                <a:gd name="T68" fmla="*/ 16 w 100"/>
                <a:gd name="T69" fmla="*/ 116 h 228"/>
                <a:gd name="T70" fmla="*/ 26 w 100"/>
                <a:gd name="T71" fmla="*/ 132 h 228"/>
                <a:gd name="T72" fmla="*/ 47 w 100"/>
                <a:gd name="T73" fmla="*/ 141 h 228"/>
                <a:gd name="T74" fmla="*/ 53 w 100"/>
                <a:gd name="T7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0" h="228">
                  <a:moveTo>
                    <a:pt x="53" y="228"/>
                  </a:moveTo>
                  <a:lnTo>
                    <a:pt x="53" y="176"/>
                  </a:lnTo>
                  <a:lnTo>
                    <a:pt x="56" y="176"/>
                  </a:lnTo>
                  <a:lnTo>
                    <a:pt x="60" y="176"/>
                  </a:lnTo>
                  <a:lnTo>
                    <a:pt x="68" y="173"/>
                  </a:lnTo>
                  <a:lnTo>
                    <a:pt x="74" y="169"/>
                  </a:lnTo>
                  <a:lnTo>
                    <a:pt x="81" y="163"/>
                  </a:lnTo>
                  <a:lnTo>
                    <a:pt x="87" y="154"/>
                  </a:lnTo>
                  <a:lnTo>
                    <a:pt x="88" y="141"/>
                  </a:lnTo>
                  <a:lnTo>
                    <a:pt x="87" y="141"/>
                  </a:lnTo>
                  <a:lnTo>
                    <a:pt x="81" y="142"/>
                  </a:lnTo>
                  <a:lnTo>
                    <a:pt x="74" y="143"/>
                  </a:lnTo>
                  <a:lnTo>
                    <a:pt x="66" y="149"/>
                  </a:lnTo>
                  <a:lnTo>
                    <a:pt x="60" y="158"/>
                  </a:lnTo>
                  <a:lnTo>
                    <a:pt x="53" y="173"/>
                  </a:lnTo>
                  <a:lnTo>
                    <a:pt x="53" y="118"/>
                  </a:lnTo>
                  <a:lnTo>
                    <a:pt x="56" y="118"/>
                  </a:lnTo>
                  <a:lnTo>
                    <a:pt x="61" y="116"/>
                  </a:lnTo>
                  <a:lnTo>
                    <a:pt x="69" y="115"/>
                  </a:lnTo>
                  <a:lnTo>
                    <a:pt x="78" y="110"/>
                  </a:lnTo>
                  <a:lnTo>
                    <a:pt x="87" y="103"/>
                  </a:lnTo>
                  <a:lnTo>
                    <a:pt x="92" y="92"/>
                  </a:lnTo>
                  <a:lnTo>
                    <a:pt x="95" y="77"/>
                  </a:lnTo>
                  <a:lnTo>
                    <a:pt x="92" y="77"/>
                  </a:lnTo>
                  <a:lnTo>
                    <a:pt x="88" y="77"/>
                  </a:lnTo>
                  <a:lnTo>
                    <a:pt x="81" y="79"/>
                  </a:lnTo>
                  <a:lnTo>
                    <a:pt x="73" y="81"/>
                  </a:lnTo>
                  <a:lnTo>
                    <a:pt x="65" y="88"/>
                  </a:lnTo>
                  <a:lnTo>
                    <a:pt x="58" y="99"/>
                  </a:lnTo>
                  <a:lnTo>
                    <a:pt x="53" y="115"/>
                  </a:lnTo>
                  <a:lnTo>
                    <a:pt x="53" y="48"/>
                  </a:lnTo>
                  <a:lnTo>
                    <a:pt x="56" y="48"/>
                  </a:lnTo>
                  <a:lnTo>
                    <a:pt x="61" y="48"/>
                  </a:lnTo>
                  <a:lnTo>
                    <a:pt x="68" y="45"/>
                  </a:lnTo>
                  <a:lnTo>
                    <a:pt x="77" y="42"/>
                  </a:lnTo>
                  <a:lnTo>
                    <a:pt x="85" y="37"/>
                  </a:lnTo>
                  <a:lnTo>
                    <a:pt x="93" y="27"/>
                  </a:lnTo>
                  <a:lnTo>
                    <a:pt x="97" y="17"/>
                  </a:lnTo>
                  <a:lnTo>
                    <a:pt x="100" y="0"/>
                  </a:lnTo>
                  <a:lnTo>
                    <a:pt x="97" y="0"/>
                  </a:lnTo>
                  <a:lnTo>
                    <a:pt x="92" y="0"/>
                  </a:lnTo>
                  <a:lnTo>
                    <a:pt x="84" y="3"/>
                  </a:lnTo>
                  <a:lnTo>
                    <a:pt x="74" y="7"/>
                  </a:lnTo>
                  <a:lnTo>
                    <a:pt x="65" y="14"/>
                  </a:lnTo>
                  <a:lnTo>
                    <a:pt x="57" y="27"/>
                  </a:lnTo>
                  <a:lnTo>
                    <a:pt x="50" y="45"/>
                  </a:lnTo>
                  <a:lnTo>
                    <a:pt x="50" y="42"/>
                  </a:lnTo>
                  <a:lnTo>
                    <a:pt x="47" y="35"/>
                  </a:lnTo>
                  <a:lnTo>
                    <a:pt x="43" y="27"/>
                  </a:lnTo>
                  <a:lnTo>
                    <a:pt x="38" y="18"/>
                  </a:lnTo>
                  <a:lnTo>
                    <a:pt x="29" y="10"/>
                  </a:lnTo>
                  <a:lnTo>
                    <a:pt x="16" y="3"/>
                  </a:lnTo>
                  <a:lnTo>
                    <a:pt x="0" y="0"/>
                  </a:lnTo>
                  <a:lnTo>
                    <a:pt x="2" y="3"/>
                  </a:lnTo>
                  <a:lnTo>
                    <a:pt x="3" y="10"/>
                  </a:lnTo>
                  <a:lnTo>
                    <a:pt x="6" y="19"/>
                  </a:lnTo>
                  <a:lnTo>
                    <a:pt x="11" y="29"/>
                  </a:lnTo>
                  <a:lnTo>
                    <a:pt x="19" y="38"/>
                  </a:lnTo>
                  <a:lnTo>
                    <a:pt x="31" y="45"/>
                  </a:lnTo>
                  <a:lnTo>
                    <a:pt x="47" y="48"/>
                  </a:lnTo>
                  <a:lnTo>
                    <a:pt x="47" y="135"/>
                  </a:lnTo>
                  <a:lnTo>
                    <a:pt x="47" y="132"/>
                  </a:lnTo>
                  <a:lnTo>
                    <a:pt x="46" y="126"/>
                  </a:lnTo>
                  <a:lnTo>
                    <a:pt x="42" y="118"/>
                  </a:lnTo>
                  <a:lnTo>
                    <a:pt x="35" y="110"/>
                  </a:lnTo>
                  <a:lnTo>
                    <a:pt x="26" y="103"/>
                  </a:lnTo>
                  <a:lnTo>
                    <a:pt x="12" y="100"/>
                  </a:lnTo>
                  <a:lnTo>
                    <a:pt x="12" y="103"/>
                  </a:lnTo>
                  <a:lnTo>
                    <a:pt x="14" y="108"/>
                  </a:lnTo>
                  <a:lnTo>
                    <a:pt x="16" y="116"/>
                  </a:lnTo>
                  <a:lnTo>
                    <a:pt x="20" y="124"/>
                  </a:lnTo>
                  <a:lnTo>
                    <a:pt x="26" y="132"/>
                  </a:lnTo>
                  <a:lnTo>
                    <a:pt x="35" y="139"/>
                  </a:lnTo>
                  <a:lnTo>
                    <a:pt x="47" y="141"/>
                  </a:lnTo>
                  <a:lnTo>
                    <a:pt x="47" y="228"/>
                  </a:lnTo>
                  <a:lnTo>
                    <a:pt x="53" y="228"/>
                  </a:lnTo>
                  <a:close/>
                </a:path>
              </a:pathLst>
            </a:custGeom>
            <a:solidFill>
              <a:srgbClr val="D7D7D7"/>
            </a:solidFill>
            <a:ln w="0">
              <a:solidFill>
                <a:srgbClr val="D7D7D7"/>
              </a:solidFill>
              <a:prstDash val="solid"/>
              <a:round/>
              <a:headEnd/>
              <a:tailEnd/>
            </a:ln>
          </p:spPr>
          <p:txBody>
            <a:bodyPr/>
            <a:lstStyle/>
            <a:p>
              <a:endParaRPr lang="en-US"/>
            </a:p>
          </p:txBody>
        </p:sp>
        <p:sp>
          <p:nvSpPr>
            <p:cNvPr id="3093" name="Freeform 21"/>
            <p:cNvSpPr>
              <a:spLocks/>
            </p:cNvSpPr>
            <p:nvPr/>
          </p:nvSpPr>
          <p:spPr bwMode="gray">
            <a:xfrm>
              <a:off x="2273" y="187"/>
              <a:ext cx="175" cy="402"/>
            </a:xfrm>
            <a:custGeom>
              <a:avLst/>
              <a:gdLst>
                <a:gd name="T0" fmla="*/ 93 w 175"/>
                <a:gd name="T1" fmla="*/ 309 h 402"/>
                <a:gd name="T2" fmla="*/ 101 w 175"/>
                <a:gd name="T3" fmla="*/ 309 h 402"/>
                <a:gd name="T4" fmla="*/ 118 w 175"/>
                <a:gd name="T5" fmla="*/ 304 h 402"/>
                <a:gd name="T6" fmla="*/ 138 w 175"/>
                <a:gd name="T7" fmla="*/ 292 h 402"/>
                <a:gd name="T8" fmla="*/ 152 w 175"/>
                <a:gd name="T9" fmla="*/ 266 h 402"/>
                <a:gd name="T10" fmla="*/ 152 w 175"/>
                <a:gd name="T11" fmla="*/ 247 h 402"/>
                <a:gd name="T12" fmla="*/ 138 w 175"/>
                <a:gd name="T13" fmla="*/ 250 h 402"/>
                <a:gd name="T14" fmla="*/ 120 w 175"/>
                <a:gd name="T15" fmla="*/ 259 h 402"/>
                <a:gd name="T16" fmla="*/ 99 w 175"/>
                <a:gd name="T17" fmla="*/ 285 h 402"/>
                <a:gd name="T18" fmla="*/ 93 w 175"/>
                <a:gd name="T19" fmla="*/ 207 h 402"/>
                <a:gd name="T20" fmla="*/ 102 w 175"/>
                <a:gd name="T21" fmla="*/ 205 h 402"/>
                <a:gd name="T22" fmla="*/ 122 w 175"/>
                <a:gd name="T23" fmla="*/ 200 h 402"/>
                <a:gd name="T24" fmla="*/ 147 w 175"/>
                <a:gd name="T25" fmla="*/ 185 h 402"/>
                <a:gd name="T26" fmla="*/ 163 w 175"/>
                <a:gd name="T27" fmla="*/ 155 h 402"/>
                <a:gd name="T28" fmla="*/ 163 w 175"/>
                <a:gd name="T29" fmla="*/ 134 h 402"/>
                <a:gd name="T30" fmla="*/ 149 w 175"/>
                <a:gd name="T31" fmla="*/ 135 h 402"/>
                <a:gd name="T32" fmla="*/ 129 w 175"/>
                <a:gd name="T33" fmla="*/ 142 h 402"/>
                <a:gd name="T34" fmla="*/ 107 w 175"/>
                <a:gd name="T35" fmla="*/ 162 h 402"/>
                <a:gd name="T36" fmla="*/ 93 w 175"/>
                <a:gd name="T37" fmla="*/ 201 h 402"/>
                <a:gd name="T38" fmla="*/ 95 w 175"/>
                <a:gd name="T39" fmla="*/ 83 h 402"/>
                <a:gd name="T40" fmla="*/ 110 w 175"/>
                <a:gd name="T41" fmla="*/ 81 h 402"/>
                <a:gd name="T42" fmla="*/ 134 w 175"/>
                <a:gd name="T43" fmla="*/ 73 h 402"/>
                <a:gd name="T44" fmla="*/ 157 w 175"/>
                <a:gd name="T45" fmla="*/ 54 h 402"/>
                <a:gd name="T46" fmla="*/ 174 w 175"/>
                <a:gd name="T47" fmla="*/ 23 h 402"/>
                <a:gd name="T48" fmla="*/ 174 w 175"/>
                <a:gd name="T49" fmla="*/ 0 h 402"/>
                <a:gd name="T50" fmla="*/ 157 w 175"/>
                <a:gd name="T51" fmla="*/ 2 h 402"/>
                <a:gd name="T52" fmla="*/ 133 w 175"/>
                <a:gd name="T53" fmla="*/ 10 h 402"/>
                <a:gd name="T54" fmla="*/ 107 w 175"/>
                <a:gd name="T55" fmla="*/ 33 h 402"/>
                <a:gd name="T56" fmla="*/ 87 w 175"/>
                <a:gd name="T57" fmla="*/ 77 h 402"/>
                <a:gd name="T58" fmla="*/ 85 w 175"/>
                <a:gd name="T59" fmla="*/ 68 h 402"/>
                <a:gd name="T60" fmla="*/ 75 w 175"/>
                <a:gd name="T61" fmla="*/ 46 h 402"/>
                <a:gd name="T62" fmla="*/ 55 w 175"/>
                <a:gd name="T63" fmla="*/ 21 h 402"/>
                <a:gd name="T64" fmla="*/ 22 w 175"/>
                <a:gd name="T65" fmla="*/ 3 h 402"/>
                <a:gd name="T66" fmla="*/ 1 w 175"/>
                <a:gd name="T67" fmla="*/ 3 h 402"/>
                <a:gd name="T68" fmla="*/ 4 w 175"/>
                <a:gd name="T69" fmla="*/ 18 h 402"/>
                <a:gd name="T70" fmla="*/ 12 w 175"/>
                <a:gd name="T71" fmla="*/ 42 h 402"/>
                <a:gd name="T72" fmla="*/ 31 w 175"/>
                <a:gd name="T73" fmla="*/ 65 h 402"/>
                <a:gd name="T74" fmla="*/ 62 w 175"/>
                <a:gd name="T75" fmla="*/ 81 h 402"/>
                <a:gd name="T76" fmla="*/ 82 w 175"/>
                <a:gd name="T77" fmla="*/ 238 h 402"/>
                <a:gd name="T78" fmla="*/ 80 w 175"/>
                <a:gd name="T79" fmla="*/ 228 h 402"/>
                <a:gd name="T80" fmla="*/ 72 w 175"/>
                <a:gd name="T81" fmla="*/ 207 h 402"/>
                <a:gd name="T82" fmla="*/ 55 w 175"/>
                <a:gd name="T83" fmla="*/ 185 h 402"/>
                <a:gd name="T84" fmla="*/ 21 w 175"/>
                <a:gd name="T85" fmla="*/ 176 h 402"/>
                <a:gd name="T86" fmla="*/ 22 w 175"/>
                <a:gd name="T87" fmla="*/ 185 h 402"/>
                <a:gd name="T88" fmla="*/ 28 w 175"/>
                <a:gd name="T89" fmla="*/ 205 h 402"/>
                <a:gd name="T90" fmla="*/ 41 w 175"/>
                <a:gd name="T91" fmla="*/ 230 h 402"/>
                <a:gd name="T92" fmla="*/ 66 w 175"/>
                <a:gd name="T93" fmla="*/ 246 h 402"/>
                <a:gd name="T94" fmla="*/ 82 w 175"/>
                <a:gd name="T95" fmla="*/ 402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5" h="402">
                  <a:moveTo>
                    <a:pt x="93" y="402"/>
                  </a:moveTo>
                  <a:lnTo>
                    <a:pt x="93" y="309"/>
                  </a:lnTo>
                  <a:lnTo>
                    <a:pt x="95" y="309"/>
                  </a:lnTo>
                  <a:lnTo>
                    <a:pt x="101" y="309"/>
                  </a:lnTo>
                  <a:lnTo>
                    <a:pt x="109" y="308"/>
                  </a:lnTo>
                  <a:lnTo>
                    <a:pt x="118" y="304"/>
                  </a:lnTo>
                  <a:lnTo>
                    <a:pt x="129" y="298"/>
                  </a:lnTo>
                  <a:lnTo>
                    <a:pt x="138" y="292"/>
                  </a:lnTo>
                  <a:lnTo>
                    <a:pt x="147" y="281"/>
                  </a:lnTo>
                  <a:lnTo>
                    <a:pt x="152" y="266"/>
                  </a:lnTo>
                  <a:lnTo>
                    <a:pt x="155" y="247"/>
                  </a:lnTo>
                  <a:lnTo>
                    <a:pt x="152" y="247"/>
                  </a:lnTo>
                  <a:lnTo>
                    <a:pt x="147" y="249"/>
                  </a:lnTo>
                  <a:lnTo>
                    <a:pt x="138" y="250"/>
                  </a:lnTo>
                  <a:lnTo>
                    <a:pt x="129" y="253"/>
                  </a:lnTo>
                  <a:lnTo>
                    <a:pt x="120" y="259"/>
                  </a:lnTo>
                  <a:lnTo>
                    <a:pt x="109" y="270"/>
                  </a:lnTo>
                  <a:lnTo>
                    <a:pt x="99" y="285"/>
                  </a:lnTo>
                  <a:lnTo>
                    <a:pt x="93" y="304"/>
                  </a:lnTo>
                  <a:lnTo>
                    <a:pt x="93" y="207"/>
                  </a:lnTo>
                  <a:lnTo>
                    <a:pt x="95" y="207"/>
                  </a:lnTo>
                  <a:lnTo>
                    <a:pt x="102" y="205"/>
                  </a:lnTo>
                  <a:lnTo>
                    <a:pt x="111" y="204"/>
                  </a:lnTo>
                  <a:lnTo>
                    <a:pt x="122" y="200"/>
                  </a:lnTo>
                  <a:lnTo>
                    <a:pt x="134" y="195"/>
                  </a:lnTo>
                  <a:lnTo>
                    <a:pt x="147" y="185"/>
                  </a:lnTo>
                  <a:lnTo>
                    <a:pt x="156" y="173"/>
                  </a:lnTo>
                  <a:lnTo>
                    <a:pt x="163" y="155"/>
                  </a:lnTo>
                  <a:lnTo>
                    <a:pt x="165" y="134"/>
                  </a:lnTo>
                  <a:lnTo>
                    <a:pt x="163" y="134"/>
                  </a:lnTo>
                  <a:lnTo>
                    <a:pt x="157" y="134"/>
                  </a:lnTo>
                  <a:lnTo>
                    <a:pt x="149" y="135"/>
                  </a:lnTo>
                  <a:lnTo>
                    <a:pt x="140" y="137"/>
                  </a:lnTo>
                  <a:lnTo>
                    <a:pt x="129" y="142"/>
                  </a:lnTo>
                  <a:lnTo>
                    <a:pt x="118" y="150"/>
                  </a:lnTo>
                  <a:lnTo>
                    <a:pt x="107" y="162"/>
                  </a:lnTo>
                  <a:lnTo>
                    <a:pt x="99" y="178"/>
                  </a:lnTo>
                  <a:lnTo>
                    <a:pt x="93" y="201"/>
                  </a:lnTo>
                  <a:lnTo>
                    <a:pt x="93" y="83"/>
                  </a:lnTo>
                  <a:lnTo>
                    <a:pt x="95" y="83"/>
                  </a:lnTo>
                  <a:lnTo>
                    <a:pt x="101" y="83"/>
                  </a:lnTo>
                  <a:lnTo>
                    <a:pt x="110" y="81"/>
                  </a:lnTo>
                  <a:lnTo>
                    <a:pt x="122" y="77"/>
                  </a:lnTo>
                  <a:lnTo>
                    <a:pt x="134" y="73"/>
                  </a:lnTo>
                  <a:lnTo>
                    <a:pt x="147" y="65"/>
                  </a:lnTo>
                  <a:lnTo>
                    <a:pt x="157" y="54"/>
                  </a:lnTo>
                  <a:lnTo>
                    <a:pt x="167" y="41"/>
                  </a:lnTo>
                  <a:lnTo>
                    <a:pt x="174" y="23"/>
                  </a:lnTo>
                  <a:lnTo>
                    <a:pt x="175" y="0"/>
                  </a:lnTo>
                  <a:lnTo>
                    <a:pt x="174" y="0"/>
                  </a:lnTo>
                  <a:lnTo>
                    <a:pt x="167" y="0"/>
                  </a:lnTo>
                  <a:lnTo>
                    <a:pt x="157" y="2"/>
                  </a:lnTo>
                  <a:lnTo>
                    <a:pt x="145" y="4"/>
                  </a:lnTo>
                  <a:lnTo>
                    <a:pt x="133" y="10"/>
                  </a:lnTo>
                  <a:lnTo>
                    <a:pt x="120" y="19"/>
                  </a:lnTo>
                  <a:lnTo>
                    <a:pt x="107" y="33"/>
                  </a:lnTo>
                  <a:lnTo>
                    <a:pt x="97" y="52"/>
                  </a:lnTo>
                  <a:lnTo>
                    <a:pt x="87" y="77"/>
                  </a:lnTo>
                  <a:lnTo>
                    <a:pt x="87" y="75"/>
                  </a:lnTo>
                  <a:lnTo>
                    <a:pt x="85" y="68"/>
                  </a:lnTo>
                  <a:lnTo>
                    <a:pt x="80" y="58"/>
                  </a:lnTo>
                  <a:lnTo>
                    <a:pt x="75" y="46"/>
                  </a:lnTo>
                  <a:lnTo>
                    <a:pt x="66" y="33"/>
                  </a:lnTo>
                  <a:lnTo>
                    <a:pt x="55" y="21"/>
                  </a:lnTo>
                  <a:lnTo>
                    <a:pt x="40" y="10"/>
                  </a:lnTo>
                  <a:lnTo>
                    <a:pt x="22" y="3"/>
                  </a:lnTo>
                  <a:lnTo>
                    <a:pt x="0" y="0"/>
                  </a:lnTo>
                  <a:lnTo>
                    <a:pt x="1" y="3"/>
                  </a:lnTo>
                  <a:lnTo>
                    <a:pt x="1" y="10"/>
                  </a:lnTo>
                  <a:lnTo>
                    <a:pt x="4" y="18"/>
                  </a:lnTo>
                  <a:lnTo>
                    <a:pt x="6" y="30"/>
                  </a:lnTo>
                  <a:lnTo>
                    <a:pt x="12" y="42"/>
                  </a:lnTo>
                  <a:lnTo>
                    <a:pt x="20" y="54"/>
                  </a:lnTo>
                  <a:lnTo>
                    <a:pt x="31" y="65"/>
                  </a:lnTo>
                  <a:lnTo>
                    <a:pt x="44" y="75"/>
                  </a:lnTo>
                  <a:lnTo>
                    <a:pt x="62" y="81"/>
                  </a:lnTo>
                  <a:lnTo>
                    <a:pt x="82" y="83"/>
                  </a:lnTo>
                  <a:lnTo>
                    <a:pt x="82" y="238"/>
                  </a:lnTo>
                  <a:lnTo>
                    <a:pt x="82" y="235"/>
                  </a:lnTo>
                  <a:lnTo>
                    <a:pt x="80" y="228"/>
                  </a:lnTo>
                  <a:lnTo>
                    <a:pt x="78" y="217"/>
                  </a:lnTo>
                  <a:lnTo>
                    <a:pt x="72" y="207"/>
                  </a:lnTo>
                  <a:lnTo>
                    <a:pt x="66" y="196"/>
                  </a:lnTo>
                  <a:lnTo>
                    <a:pt x="55" y="185"/>
                  </a:lnTo>
                  <a:lnTo>
                    <a:pt x="40" y="178"/>
                  </a:lnTo>
                  <a:lnTo>
                    <a:pt x="21" y="176"/>
                  </a:lnTo>
                  <a:lnTo>
                    <a:pt x="21" y="178"/>
                  </a:lnTo>
                  <a:lnTo>
                    <a:pt x="22" y="185"/>
                  </a:lnTo>
                  <a:lnTo>
                    <a:pt x="24" y="195"/>
                  </a:lnTo>
                  <a:lnTo>
                    <a:pt x="28" y="205"/>
                  </a:lnTo>
                  <a:lnTo>
                    <a:pt x="33" y="217"/>
                  </a:lnTo>
                  <a:lnTo>
                    <a:pt x="41" y="230"/>
                  </a:lnTo>
                  <a:lnTo>
                    <a:pt x="52" y="239"/>
                  </a:lnTo>
                  <a:lnTo>
                    <a:pt x="66" y="246"/>
                  </a:lnTo>
                  <a:lnTo>
                    <a:pt x="82" y="247"/>
                  </a:lnTo>
                  <a:lnTo>
                    <a:pt x="82" y="402"/>
                  </a:lnTo>
                  <a:lnTo>
                    <a:pt x="93" y="402"/>
                  </a:lnTo>
                  <a:close/>
                </a:path>
              </a:pathLst>
            </a:custGeom>
            <a:solidFill>
              <a:srgbClr val="D7D7D7"/>
            </a:solidFill>
            <a:ln w="0">
              <a:solidFill>
                <a:srgbClr val="D7D7D7"/>
              </a:solidFill>
              <a:prstDash val="solid"/>
              <a:round/>
              <a:headEnd/>
              <a:tailEnd/>
            </a:ln>
          </p:spPr>
          <p:txBody>
            <a:bodyPr/>
            <a:lstStyle/>
            <a:p>
              <a:endParaRPr lang="en-US"/>
            </a:p>
          </p:txBody>
        </p:sp>
        <p:sp>
          <p:nvSpPr>
            <p:cNvPr id="3094" name="Freeform 22"/>
            <p:cNvSpPr>
              <a:spLocks/>
            </p:cNvSpPr>
            <p:nvPr/>
          </p:nvSpPr>
          <p:spPr bwMode="gray">
            <a:xfrm>
              <a:off x="2161" y="216"/>
              <a:ext cx="97" cy="373"/>
            </a:xfrm>
            <a:custGeom>
              <a:avLst/>
              <a:gdLst>
                <a:gd name="T0" fmla="*/ 52 w 97"/>
                <a:gd name="T1" fmla="*/ 237 h 373"/>
                <a:gd name="T2" fmla="*/ 59 w 97"/>
                <a:gd name="T3" fmla="*/ 237 h 373"/>
                <a:gd name="T4" fmla="*/ 74 w 97"/>
                <a:gd name="T5" fmla="*/ 232 h 373"/>
                <a:gd name="T6" fmla="*/ 90 w 97"/>
                <a:gd name="T7" fmla="*/ 218 h 373"/>
                <a:gd name="T8" fmla="*/ 97 w 97"/>
                <a:gd name="T9" fmla="*/ 193 h 373"/>
                <a:gd name="T10" fmla="*/ 89 w 97"/>
                <a:gd name="T11" fmla="*/ 193 h 373"/>
                <a:gd name="T12" fmla="*/ 71 w 97"/>
                <a:gd name="T13" fmla="*/ 197 h 373"/>
                <a:gd name="T14" fmla="*/ 56 w 97"/>
                <a:gd name="T15" fmla="*/ 215 h 373"/>
                <a:gd name="T16" fmla="*/ 52 w 97"/>
                <a:gd name="T17" fmla="*/ 147 h 373"/>
                <a:gd name="T18" fmla="*/ 59 w 97"/>
                <a:gd name="T19" fmla="*/ 147 h 373"/>
                <a:gd name="T20" fmla="*/ 74 w 97"/>
                <a:gd name="T21" fmla="*/ 141 h 373"/>
                <a:gd name="T22" fmla="*/ 90 w 97"/>
                <a:gd name="T23" fmla="*/ 128 h 373"/>
                <a:gd name="T24" fmla="*/ 97 w 97"/>
                <a:gd name="T25" fmla="*/ 102 h 373"/>
                <a:gd name="T26" fmla="*/ 89 w 97"/>
                <a:gd name="T27" fmla="*/ 102 h 373"/>
                <a:gd name="T28" fmla="*/ 71 w 97"/>
                <a:gd name="T29" fmla="*/ 109 h 373"/>
                <a:gd name="T30" fmla="*/ 56 w 97"/>
                <a:gd name="T31" fmla="*/ 126 h 373"/>
                <a:gd name="T32" fmla="*/ 52 w 97"/>
                <a:gd name="T33" fmla="*/ 46 h 373"/>
                <a:gd name="T34" fmla="*/ 51 w 97"/>
                <a:gd name="T35" fmla="*/ 37 h 373"/>
                <a:gd name="T36" fmla="*/ 45 w 97"/>
                <a:gd name="T37" fmla="*/ 23 h 373"/>
                <a:gd name="T38" fmla="*/ 32 w 97"/>
                <a:gd name="T39" fmla="*/ 6 h 373"/>
                <a:gd name="T40" fmla="*/ 6 w 97"/>
                <a:gd name="T41" fmla="*/ 0 h 373"/>
                <a:gd name="T42" fmla="*/ 8 w 97"/>
                <a:gd name="T43" fmla="*/ 9 h 373"/>
                <a:gd name="T44" fmla="*/ 16 w 97"/>
                <a:gd name="T45" fmla="*/ 27 h 373"/>
                <a:gd name="T46" fmla="*/ 33 w 97"/>
                <a:gd name="T47" fmla="*/ 43 h 373"/>
                <a:gd name="T48" fmla="*/ 45 w 97"/>
                <a:gd name="T49" fmla="*/ 113 h 373"/>
                <a:gd name="T50" fmla="*/ 45 w 97"/>
                <a:gd name="T51" fmla="*/ 106 h 373"/>
                <a:gd name="T52" fmla="*/ 40 w 97"/>
                <a:gd name="T53" fmla="*/ 90 h 373"/>
                <a:gd name="T54" fmla="*/ 27 w 97"/>
                <a:gd name="T55" fmla="*/ 75 h 373"/>
                <a:gd name="T56" fmla="*/ 1 w 97"/>
                <a:gd name="T57" fmla="*/ 67 h 373"/>
                <a:gd name="T58" fmla="*/ 0 w 97"/>
                <a:gd name="T59" fmla="*/ 75 h 373"/>
                <a:gd name="T60" fmla="*/ 2 w 97"/>
                <a:gd name="T61" fmla="*/ 91 h 373"/>
                <a:gd name="T62" fmla="*/ 14 w 97"/>
                <a:gd name="T63" fmla="*/ 109 h 373"/>
                <a:gd name="T64" fmla="*/ 45 w 97"/>
                <a:gd name="T65" fmla="*/ 118 h 373"/>
                <a:gd name="T66" fmla="*/ 45 w 97"/>
                <a:gd name="T67" fmla="*/ 207 h 373"/>
                <a:gd name="T68" fmla="*/ 43 w 97"/>
                <a:gd name="T69" fmla="*/ 195 h 373"/>
                <a:gd name="T70" fmla="*/ 33 w 97"/>
                <a:gd name="T71" fmla="*/ 182 h 373"/>
                <a:gd name="T72" fmla="*/ 12 w 97"/>
                <a:gd name="T73" fmla="*/ 175 h 373"/>
                <a:gd name="T74" fmla="*/ 10 w 97"/>
                <a:gd name="T75" fmla="*/ 182 h 373"/>
                <a:gd name="T76" fmla="*/ 13 w 97"/>
                <a:gd name="T77" fmla="*/ 197 h 373"/>
                <a:gd name="T78" fmla="*/ 29 w 97"/>
                <a:gd name="T79" fmla="*/ 211 h 373"/>
                <a:gd name="T80" fmla="*/ 45 w 97"/>
                <a:gd name="T81" fmla="*/ 373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7" h="373">
                  <a:moveTo>
                    <a:pt x="52" y="373"/>
                  </a:moveTo>
                  <a:lnTo>
                    <a:pt x="52" y="237"/>
                  </a:lnTo>
                  <a:lnTo>
                    <a:pt x="54" y="237"/>
                  </a:lnTo>
                  <a:lnTo>
                    <a:pt x="59" y="237"/>
                  </a:lnTo>
                  <a:lnTo>
                    <a:pt x="66" y="236"/>
                  </a:lnTo>
                  <a:lnTo>
                    <a:pt x="74" y="232"/>
                  </a:lnTo>
                  <a:lnTo>
                    <a:pt x="82" y="226"/>
                  </a:lnTo>
                  <a:lnTo>
                    <a:pt x="90" y="218"/>
                  </a:lnTo>
                  <a:lnTo>
                    <a:pt x="95" y="207"/>
                  </a:lnTo>
                  <a:lnTo>
                    <a:pt x="97" y="193"/>
                  </a:lnTo>
                  <a:lnTo>
                    <a:pt x="94" y="193"/>
                  </a:lnTo>
                  <a:lnTo>
                    <a:pt x="89" y="193"/>
                  </a:lnTo>
                  <a:lnTo>
                    <a:pt x="81" y="194"/>
                  </a:lnTo>
                  <a:lnTo>
                    <a:pt x="71" y="197"/>
                  </a:lnTo>
                  <a:lnTo>
                    <a:pt x="63" y="205"/>
                  </a:lnTo>
                  <a:lnTo>
                    <a:pt x="56" y="215"/>
                  </a:lnTo>
                  <a:lnTo>
                    <a:pt x="52" y="232"/>
                  </a:lnTo>
                  <a:lnTo>
                    <a:pt x="52" y="147"/>
                  </a:lnTo>
                  <a:lnTo>
                    <a:pt x="54" y="147"/>
                  </a:lnTo>
                  <a:lnTo>
                    <a:pt x="59" y="147"/>
                  </a:lnTo>
                  <a:lnTo>
                    <a:pt x="66" y="144"/>
                  </a:lnTo>
                  <a:lnTo>
                    <a:pt x="74" y="141"/>
                  </a:lnTo>
                  <a:lnTo>
                    <a:pt x="82" y="136"/>
                  </a:lnTo>
                  <a:lnTo>
                    <a:pt x="90" y="128"/>
                  </a:lnTo>
                  <a:lnTo>
                    <a:pt x="95" y="117"/>
                  </a:lnTo>
                  <a:lnTo>
                    <a:pt x="97" y="102"/>
                  </a:lnTo>
                  <a:lnTo>
                    <a:pt x="94" y="102"/>
                  </a:lnTo>
                  <a:lnTo>
                    <a:pt x="89" y="102"/>
                  </a:lnTo>
                  <a:lnTo>
                    <a:pt x="81" y="105"/>
                  </a:lnTo>
                  <a:lnTo>
                    <a:pt x="71" y="109"/>
                  </a:lnTo>
                  <a:lnTo>
                    <a:pt x="63" y="116"/>
                  </a:lnTo>
                  <a:lnTo>
                    <a:pt x="56" y="126"/>
                  </a:lnTo>
                  <a:lnTo>
                    <a:pt x="52" y="141"/>
                  </a:lnTo>
                  <a:lnTo>
                    <a:pt x="52" y="46"/>
                  </a:lnTo>
                  <a:lnTo>
                    <a:pt x="51" y="43"/>
                  </a:lnTo>
                  <a:lnTo>
                    <a:pt x="51" y="37"/>
                  </a:lnTo>
                  <a:lnTo>
                    <a:pt x="49" y="31"/>
                  </a:lnTo>
                  <a:lnTo>
                    <a:pt x="45" y="23"/>
                  </a:lnTo>
                  <a:lnTo>
                    <a:pt x="40" y="15"/>
                  </a:lnTo>
                  <a:lnTo>
                    <a:pt x="32" y="6"/>
                  </a:lnTo>
                  <a:lnTo>
                    <a:pt x="21" y="2"/>
                  </a:lnTo>
                  <a:lnTo>
                    <a:pt x="6" y="0"/>
                  </a:lnTo>
                  <a:lnTo>
                    <a:pt x="6" y="2"/>
                  </a:lnTo>
                  <a:lnTo>
                    <a:pt x="8" y="9"/>
                  </a:lnTo>
                  <a:lnTo>
                    <a:pt x="12" y="17"/>
                  </a:lnTo>
                  <a:lnTo>
                    <a:pt x="16" y="27"/>
                  </a:lnTo>
                  <a:lnTo>
                    <a:pt x="23" y="36"/>
                  </a:lnTo>
                  <a:lnTo>
                    <a:pt x="33" y="43"/>
                  </a:lnTo>
                  <a:lnTo>
                    <a:pt x="45" y="46"/>
                  </a:lnTo>
                  <a:lnTo>
                    <a:pt x="45" y="113"/>
                  </a:lnTo>
                  <a:lnTo>
                    <a:pt x="45" y="112"/>
                  </a:lnTo>
                  <a:lnTo>
                    <a:pt x="45" y="106"/>
                  </a:lnTo>
                  <a:lnTo>
                    <a:pt x="44" y="98"/>
                  </a:lnTo>
                  <a:lnTo>
                    <a:pt x="40" y="90"/>
                  </a:lnTo>
                  <a:lnTo>
                    <a:pt x="35" y="82"/>
                  </a:lnTo>
                  <a:lnTo>
                    <a:pt x="27" y="75"/>
                  </a:lnTo>
                  <a:lnTo>
                    <a:pt x="16" y="70"/>
                  </a:lnTo>
                  <a:lnTo>
                    <a:pt x="1" y="67"/>
                  </a:lnTo>
                  <a:lnTo>
                    <a:pt x="0" y="70"/>
                  </a:lnTo>
                  <a:lnTo>
                    <a:pt x="0" y="75"/>
                  </a:lnTo>
                  <a:lnTo>
                    <a:pt x="0" y="82"/>
                  </a:lnTo>
                  <a:lnTo>
                    <a:pt x="2" y="91"/>
                  </a:lnTo>
                  <a:lnTo>
                    <a:pt x="6" y="100"/>
                  </a:lnTo>
                  <a:lnTo>
                    <a:pt x="14" y="109"/>
                  </a:lnTo>
                  <a:lnTo>
                    <a:pt x="28" y="114"/>
                  </a:lnTo>
                  <a:lnTo>
                    <a:pt x="45" y="118"/>
                  </a:lnTo>
                  <a:lnTo>
                    <a:pt x="45" y="209"/>
                  </a:lnTo>
                  <a:lnTo>
                    <a:pt x="45" y="207"/>
                  </a:lnTo>
                  <a:lnTo>
                    <a:pt x="45" y="202"/>
                  </a:lnTo>
                  <a:lnTo>
                    <a:pt x="43" y="195"/>
                  </a:lnTo>
                  <a:lnTo>
                    <a:pt x="40" y="188"/>
                  </a:lnTo>
                  <a:lnTo>
                    <a:pt x="33" y="182"/>
                  </a:lnTo>
                  <a:lnTo>
                    <a:pt x="24" y="178"/>
                  </a:lnTo>
                  <a:lnTo>
                    <a:pt x="12" y="175"/>
                  </a:lnTo>
                  <a:lnTo>
                    <a:pt x="12" y="178"/>
                  </a:lnTo>
                  <a:lnTo>
                    <a:pt x="10" y="182"/>
                  </a:lnTo>
                  <a:lnTo>
                    <a:pt x="10" y="188"/>
                  </a:lnTo>
                  <a:lnTo>
                    <a:pt x="13" y="197"/>
                  </a:lnTo>
                  <a:lnTo>
                    <a:pt x="20" y="205"/>
                  </a:lnTo>
                  <a:lnTo>
                    <a:pt x="29" y="211"/>
                  </a:lnTo>
                  <a:lnTo>
                    <a:pt x="45" y="215"/>
                  </a:lnTo>
                  <a:lnTo>
                    <a:pt x="45" y="373"/>
                  </a:lnTo>
                  <a:lnTo>
                    <a:pt x="52" y="373"/>
                  </a:lnTo>
                  <a:close/>
                </a:path>
              </a:pathLst>
            </a:custGeom>
            <a:solidFill>
              <a:srgbClr val="D7D7D7"/>
            </a:solidFill>
            <a:ln w="0">
              <a:solidFill>
                <a:srgbClr val="D7D7D7"/>
              </a:solidFill>
              <a:prstDash val="solid"/>
              <a:round/>
              <a:headEnd/>
              <a:tailEnd/>
            </a:ln>
          </p:spPr>
          <p:txBody>
            <a:bodyPr/>
            <a:lstStyle/>
            <a:p>
              <a:endParaRPr lang="en-US"/>
            </a:p>
          </p:txBody>
        </p:sp>
        <p:sp>
          <p:nvSpPr>
            <p:cNvPr id="3095" name="Freeform 23"/>
            <p:cNvSpPr>
              <a:spLocks/>
            </p:cNvSpPr>
            <p:nvPr/>
          </p:nvSpPr>
          <p:spPr bwMode="gray">
            <a:xfrm>
              <a:off x="2708" y="216"/>
              <a:ext cx="97" cy="373"/>
            </a:xfrm>
            <a:custGeom>
              <a:avLst/>
              <a:gdLst>
                <a:gd name="T0" fmla="*/ 51 w 97"/>
                <a:gd name="T1" fmla="*/ 237 h 373"/>
                <a:gd name="T2" fmla="*/ 60 w 97"/>
                <a:gd name="T3" fmla="*/ 237 h 373"/>
                <a:gd name="T4" fmla="*/ 74 w 97"/>
                <a:gd name="T5" fmla="*/ 232 h 373"/>
                <a:gd name="T6" fmla="*/ 91 w 97"/>
                <a:gd name="T7" fmla="*/ 218 h 373"/>
                <a:gd name="T8" fmla="*/ 97 w 97"/>
                <a:gd name="T9" fmla="*/ 193 h 373"/>
                <a:gd name="T10" fmla="*/ 89 w 97"/>
                <a:gd name="T11" fmla="*/ 193 h 373"/>
                <a:gd name="T12" fmla="*/ 72 w 97"/>
                <a:gd name="T13" fmla="*/ 197 h 373"/>
                <a:gd name="T14" fmla="*/ 55 w 97"/>
                <a:gd name="T15" fmla="*/ 215 h 373"/>
                <a:gd name="T16" fmla="*/ 51 w 97"/>
                <a:gd name="T17" fmla="*/ 147 h 373"/>
                <a:gd name="T18" fmla="*/ 60 w 97"/>
                <a:gd name="T19" fmla="*/ 147 h 373"/>
                <a:gd name="T20" fmla="*/ 74 w 97"/>
                <a:gd name="T21" fmla="*/ 141 h 373"/>
                <a:gd name="T22" fmla="*/ 91 w 97"/>
                <a:gd name="T23" fmla="*/ 128 h 373"/>
                <a:gd name="T24" fmla="*/ 97 w 97"/>
                <a:gd name="T25" fmla="*/ 102 h 373"/>
                <a:gd name="T26" fmla="*/ 89 w 97"/>
                <a:gd name="T27" fmla="*/ 102 h 373"/>
                <a:gd name="T28" fmla="*/ 72 w 97"/>
                <a:gd name="T29" fmla="*/ 109 h 373"/>
                <a:gd name="T30" fmla="*/ 55 w 97"/>
                <a:gd name="T31" fmla="*/ 126 h 373"/>
                <a:gd name="T32" fmla="*/ 51 w 97"/>
                <a:gd name="T33" fmla="*/ 46 h 373"/>
                <a:gd name="T34" fmla="*/ 51 w 97"/>
                <a:gd name="T35" fmla="*/ 37 h 373"/>
                <a:gd name="T36" fmla="*/ 46 w 97"/>
                <a:gd name="T37" fmla="*/ 23 h 373"/>
                <a:gd name="T38" fmla="*/ 33 w 97"/>
                <a:gd name="T39" fmla="*/ 6 h 373"/>
                <a:gd name="T40" fmla="*/ 7 w 97"/>
                <a:gd name="T41" fmla="*/ 0 h 373"/>
                <a:gd name="T42" fmla="*/ 8 w 97"/>
                <a:gd name="T43" fmla="*/ 9 h 373"/>
                <a:gd name="T44" fmla="*/ 16 w 97"/>
                <a:gd name="T45" fmla="*/ 27 h 373"/>
                <a:gd name="T46" fmla="*/ 34 w 97"/>
                <a:gd name="T47" fmla="*/ 43 h 373"/>
                <a:gd name="T48" fmla="*/ 46 w 97"/>
                <a:gd name="T49" fmla="*/ 113 h 373"/>
                <a:gd name="T50" fmla="*/ 46 w 97"/>
                <a:gd name="T51" fmla="*/ 106 h 373"/>
                <a:gd name="T52" fmla="*/ 41 w 97"/>
                <a:gd name="T53" fmla="*/ 90 h 373"/>
                <a:gd name="T54" fmla="*/ 27 w 97"/>
                <a:gd name="T55" fmla="*/ 75 h 373"/>
                <a:gd name="T56" fmla="*/ 0 w 97"/>
                <a:gd name="T57" fmla="*/ 67 h 373"/>
                <a:gd name="T58" fmla="*/ 0 w 97"/>
                <a:gd name="T59" fmla="*/ 75 h 373"/>
                <a:gd name="T60" fmla="*/ 3 w 97"/>
                <a:gd name="T61" fmla="*/ 91 h 373"/>
                <a:gd name="T62" fmla="*/ 15 w 97"/>
                <a:gd name="T63" fmla="*/ 109 h 373"/>
                <a:gd name="T64" fmla="*/ 46 w 97"/>
                <a:gd name="T65" fmla="*/ 118 h 373"/>
                <a:gd name="T66" fmla="*/ 46 w 97"/>
                <a:gd name="T67" fmla="*/ 207 h 373"/>
                <a:gd name="T68" fmla="*/ 43 w 97"/>
                <a:gd name="T69" fmla="*/ 195 h 373"/>
                <a:gd name="T70" fmla="*/ 34 w 97"/>
                <a:gd name="T71" fmla="*/ 182 h 373"/>
                <a:gd name="T72" fmla="*/ 12 w 97"/>
                <a:gd name="T73" fmla="*/ 175 h 373"/>
                <a:gd name="T74" fmla="*/ 11 w 97"/>
                <a:gd name="T75" fmla="*/ 182 h 373"/>
                <a:gd name="T76" fmla="*/ 14 w 97"/>
                <a:gd name="T77" fmla="*/ 197 h 373"/>
                <a:gd name="T78" fmla="*/ 30 w 97"/>
                <a:gd name="T79" fmla="*/ 211 h 373"/>
                <a:gd name="T80" fmla="*/ 46 w 97"/>
                <a:gd name="T81" fmla="*/ 373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7" h="373">
                  <a:moveTo>
                    <a:pt x="51" y="373"/>
                  </a:moveTo>
                  <a:lnTo>
                    <a:pt x="51" y="237"/>
                  </a:lnTo>
                  <a:lnTo>
                    <a:pt x="54" y="237"/>
                  </a:lnTo>
                  <a:lnTo>
                    <a:pt x="60" y="237"/>
                  </a:lnTo>
                  <a:lnTo>
                    <a:pt x="66" y="236"/>
                  </a:lnTo>
                  <a:lnTo>
                    <a:pt x="74" y="232"/>
                  </a:lnTo>
                  <a:lnTo>
                    <a:pt x="82" y="226"/>
                  </a:lnTo>
                  <a:lnTo>
                    <a:pt x="91" y="218"/>
                  </a:lnTo>
                  <a:lnTo>
                    <a:pt x="95" y="207"/>
                  </a:lnTo>
                  <a:lnTo>
                    <a:pt x="97" y="193"/>
                  </a:lnTo>
                  <a:lnTo>
                    <a:pt x="95" y="193"/>
                  </a:lnTo>
                  <a:lnTo>
                    <a:pt x="89" y="193"/>
                  </a:lnTo>
                  <a:lnTo>
                    <a:pt x="81" y="194"/>
                  </a:lnTo>
                  <a:lnTo>
                    <a:pt x="72" y="197"/>
                  </a:lnTo>
                  <a:lnTo>
                    <a:pt x="64" y="205"/>
                  </a:lnTo>
                  <a:lnTo>
                    <a:pt x="55" y="215"/>
                  </a:lnTo>
                  <a:lnTo>
                    <a:pt x="51" y="232"/>
                  </a:lnTo>
                  <a:lnTo>
                    <a:pt x="51" y="147"/>
                  </a:lnTo>
                  <a:lnTo>
                    <a:pt x="54" y="147"/>
                  </a:lnTo>
                  <a:lnTo>
                    <a:pt x="60" y="147"/>
                  </a:lnTo>
                  <a:lnTo>
                    <a:pt x="66" y="144"/>
                  </a:lnTo>
                  <a:lnTo>
                    <a:pt x="74" y="141"/>
                  </a:lnTo>
                  <a:lnTo>
                    <a:pt x="82" y="136"/>
                  </a:lnTo>
                  <a:lnTo>
                    <a:pt x="91" y="128"/>
                  </a:lnTo>
                  <a:lnTo>
                    <a:pt x="95" y="117"/>
                  </a:lnTo>
                  <a:lnTo>
                    <a:pt x="97" y="102"/>
                  </a:lnTo>
                  <a:lnTo>
                    <a:pt x="95" y="102"/>
                  </a:lnTo>
                  <a:lnTo>
                    <a:pt x="89" y="102"/>
                  </a:lnTo>
                  <a:lnTo>
                    <a:pt x="81" y="105"/>
                  </a:lnTo>
                  <a:lnTo>
                    <a:pt x="72" y="109"/>
                  </a:lnTo>
                  <a:lnTo>
                    <a:pt x="64" y="116"/>
                  </a:lnTo>
                  <a:lnTo>
                    <a:pt x="55" y="126"/>
                  </a:lnTo>
                  <a:lnTo>
                    <a:pt x="51" y="141"/>
                  </a:lnTo>
                  <a:lnTo>
                    <a:pt x="51" y="46"/>
                  </a:lnTo>
                  <a:lnTo>
                    <a:pt x="51" y="43"/>
                  </a:lnTo>
                  <a:lnTo>
                    <a:pt x="51" y="37"/>
                  </a:lnTo>
                  <a:lnTo>
                    <a:pt x="49" y="31"/>
                  </a:lnTo>
                  <a:lnTo>
                    <a:pt x="46" y="23"/>
                  </a:lnTo>
                  <a:lnTo>
                    <a:pt x="41" y="15"/>
                  </a:lnTo>
                  <a:lnTo>
                    <a:pt x="33" y="6"/>
                  </a:lnTo>
                  <a:lnTo>
                    <a:pt x="22" y="2"/>
                  </a:lnTo>
                  <a:lnTo>
                    <a:pt x="7" y="0"/>
                  </a:lnTo>
                  <a:lnTo>
                    <a:pt x="7" y="2"/>
                  </a:lnTo>
                  <a:lnTo>
                    <a:pt x="8" y="9"/>
                  </a:lnTo>
                  <a:lnTo>
                    <a:pt x="11" y="17"/>
                  </a:lnTo>
                  <a:lnTo>
                    <a:pt x="16" y="27"/>
                  </a:lnTo>
                  <a:lnTo>
                    <a:pt x="23" y="36"/>
                  </a:lnTo>
                  <a:lnTo>
                    <a:pt x="34" y="43"/>
                  </a:lnTo>
                  <a:lnTo>
                    <a:pt x="46" y="46"/>
                  </a:lnTo>
                  <a:lnTo>
                    <a:pt x="46" y="113"/>
                  </a:lnTo>
                  <a:lnTo>
                    <a:pt x="46" y="112"/>
                  </a:lnTo>
                  <a:lnTo>
                    <a:pt x="46" y="106"/>
                  </a:lnTo>
                  <a:lnTo>
                    <a:pt x="43" y="98"/>
                  </a:lnTo>
                  <a:lnTo>
                    <a:pt x="41" y="90"/>
                  </a:lnTo>
                  <a:lnTo>
                    <a:pt x="35" y="82"/>
                  </a:lnTo>
                  <a:lnTo>
                    <a:pt x="27" y="75"/>
                  </a:lnTo>
                  <a:lnTo>
                    <a:pt x="16" y="70"/>
                  </a:lnTo>
                  <a:lnTo>
                    <a:pt x="0" y="67"/>
                  </a:lnTo>
                  <a:lnTo>
                    <a:pt x="0" y="70"/>
                  </a:lnTo>
                  <a:lnTo>
                    <a:pt x="0" y="75"/>
                  </a:lnTo>
                  <a:lnTo>
                    <a:pt x="0" y="82"/>
                  </a:lnTo>
                  <a:lnTo>
                    <a:pt x="3" y="91"/>
                  </a:lnTo>
                  <a:lnTo>
                    <a:pt x="7" y="100"/>
                  </a:lnTo>
                  <a:lnTo>
                    <a:pt x="15" y="109"/>
                  </a:lnTo>
                  <a:lnTo>
                    <a:pt x="28" y="114"/>
                  </a:lnTo>
                  <a:lnTo>
                    <a:pt x="46" y="118"/>
                  </a:lnTo>
                  <a:lnTo>
                    <a:pt x="46" y="209"/>
                  </a:lnTo>
                  <a:lnTo>
                    <a:pt x="46" y="207"/>
                  </a:lnTo>
                  <a:lnTo>
                    <a:pt x="45" y="202"/>
                  </a:lnTo>
                  <a:lnTo>
                    <a:pt x="43" y="195"/>
                  </a:lnTo>
                  <a:lnTo>
                    <a:pt x="39" y="188"/>
                  </a:lnTo>
                  <a:lnTo>
                    <a:pt x="34" y="182"/>
                  </a:lnTo>
                  <a:lnTo>
                    <a:pt x="24" y="178"/>
                  </a:lnTo>
                  <a:lnTo>
                    <a:pt x="12" y="175"/>
                  </a:lnTo>
                  <a:lnTo>
                    <a:pt x="12" y="178"/>
                  </a:lnTo>
                  <a:lnTo>
                    <a:pt x="11" y="182"/>
                  </a:lnTo>
                  <a:lnTo>
                    <a:pt x="11" y="188"/>
                  </a:lnTo>
                  <a:lnTo>
                    <a:pt x="14" y="197"/>
                  </a:lnTo>
                  <a:lnTo>
                    <a:pt x="19" y="205"/>
                  </a:lnTo>
                  <a:lnTo>
                    <a:pt x="30" y="211"/>
                  </a:lnTo>
                  <a:lnTo>
                    <a:pt x="46" y="215"/>
                  </a:lnTo>
                  <a:lnTo>
                    <a:pt x="46" y="373"/>
                  </a:lnTo>
                  <a:lnTo>
                    <a:pt x="51" y="373"/>
                  </a:lnTo>
                  <a:close/>
                </a:path>
              </a:pathLst>
            </a:custGeom>
            <a:solidFill>
              <a:srgbClr val="D7D7D7"/>
            </a:solidFill>
            <a:ln w="0">
              <a:solidFill>
                <a:srgbClr val="D7D7D7"/>
              </a:solidFill>
              <a:prstDash val="solid"/>
              <a:round/>
              <a:headEnd/>
              <a:tailEnd/>
            </a:ln>
          </p:spPr>
          <p:txBody>
            <a:bodyPr/>
            <a:lstStyle/>
            <a:p>
              <a:endParaRPr lang="en-US"/>
            </a:p>
          </p:txBody>
        </p:sp>
      </p:grpSp>
      <p:sp>
        <p:nvSpPr>
          <p:cNvPr id="3099" name="Freeform 27" descr="Dark upward diagonal"/>
          <p:cNvSpPr>
            <a:spLocks/>
          </p:cNvSpPr>
          <p:nvPr/>
        </p:nvSpPr>
        <p:spPr bwMode="gray">
          <a:xfrm>
            <a:off x="85725" y="76200"/>
            <a:ext cx="8977313" cy="500063"/>
          </a:xfrm>
          <a:custGeom>
            <a:avLst/>
            <a:gdLst>
              <a:gd name="T0" fmla="*/ 0 w 5655"/>
              <a:gd name="T1" fmla="*/ 1 h 315"/>
              <a:gd name="T2" fmla="*/ 5546 w 5655"/>
              <a:gd name="T3" fmla="*/ 0 h 315"/>
              <a:gd name="T4" fmla="*/ 5655 w 5655"/>
              <a:gd name="T5" fmla="*/ 84 h 315"/>
              <a:gd name="T6" fmla="*/ 5649 w 5655"/>
              <a:gd name="T7" fmla="*/ 315 h 315"/>
              <a:gd name="T8" fmla="*/ 1 w 5655"/>
              <a:gd name="T9" fmla="*/ 314 h 315"/>
              <a:gd name="T10" fmla="*/ 0 w 5655"/>
              <a:gd name="T11" fmla="*/ 1 h 315"/>
            </a:gdLst>
            <a:ahLst/>
            <a:cxnLst>
              <a:cxn ang="0">
                <a:pos x="T0" y="T1"/>
              </a:cxn>
              <a:cxn ang="0">
                <a:pos x="T2" y="T3"/>
              </a:cxn>
              <a:cxn ang="0">
                <a:pos x="T4" y="T5"/>
              </a:cxn>
              <a:cxn ang="0">
                <a:pos x="T6" y="T7"/>
              </a:cxn>
              <a:cxn ang="0">
                <a:pos x="T8" y="T9"/>
              </a:cxn>
              <a:cxn ang="0">
                <a:pos x="T10" y="T11"/>
              </a:cxn>
            </a:cxnLst>
            <a:rect l="0" t="0" r="r" b="b"/>
            <a:pathLst>
              <a:path w="5655" h="315">
                <a:moveTo>
                  <a:pt x="0" y="1"/>
                </a:moveTo>
                <a:lnTo>
                  <a:pt x="5546" y="0"/>
                </a:lnTo>
                <a:cubicBezTo>
                  <a:pt x="5652" y="0"/>
                  <a:pt x="5655" y="84"/>
                  <a:pt x="5655" y="84"/>
                </a:cubicBezTo>
                <a:lnTo>
                  <a:pt x="5649" y="315"/>
                </a:lnTo>
                <a:lnTo>
                  <a:pt x="1" y="314"/>
                </a:lnTo>
                <a:lnTo>
                  <a:pt x="0" y="1"/>
                </a:lnTo>
                <a:close/>
              </a:path>
            </a:pathLst>
          </a:custGeom>
          <a:pattFill prst="dkUpDiag">
            <a:fgClr>
              <a:schemeClr val="bg1">
                <a:alpha val="77000"/>
              </a:schemeClr>
            </a:fgClr>
            <a:bgClr>
              <a:schemeClr val="tx1">
                <a:alpha val="77000"/>
              </a:schemeClr>
            </a:bgClr>
          </a:patt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0" name="Rectangle 28"/>
          <p:cNvSpPr>
            <a:spLocks noChangeArrowheads="1"/>
          </p:cNvSpPr>
          <p:nvPr/>
        </p:nvSpPr>
        <p:spPr bwMode="gray">
          <a:xfrm>
            <a:off x="114300" y="6610350"/>
            <a:ext cx="8931275" cy="16351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146" name="Group 74"/>
          <p:cNvGrpSpPr>
            <a:grpSpLocks/>
          </p:cNvGrpSpPr>
          <p:nvPr/>
        </p:nvGrpSpPr>
        <p:grpSpPr bwMode="auto">
          <a:xfrm>
            <a:off x="85725" y="854075"/>
            <a:ext cx="8982075" cy="1131888"/>
            <a:chOff x="54" y="538"/>
            <a:chExt cx="5658" cy="713"/>
          </a:xfrm>
        </p:grpSpPr>
        <p:sp>
          <p:nvSpPr>
            <p:cNvPr id="3102" name="Freeform 30"/>
            <p:cNvSpPr>
              <a:spLocks/>
            </p:cNvSpPr>
            <p:nvPr userDrawn="1"/>
          </p:nvSpPr>
          <p:spPr bwMode="gray">
            <a:xfrm>
              <a:off x="54" y="736"/>
              <a:ext cx="5658" cy="515"/>
            </a:xfrm>
            <a:custGeom>
              <a:avLst/>
              <a:gdLst>
                <a:gd name="T0" fmla="*/ 0 w 5446"/>
                <a:gd name="T1" fmla="*/ 0 h 590"/>
                <a:gd name="T2" fmla="*/ 5446 w 5446"/>
                <a:gd name="T3" fmla="*/ 0 h 590"/>
                <a:gd name="T4" fmla="*/ 5446 w 5446"/>
                <a:gd name="T5" fmla="*/ 312 h 590"/>
                <a:gd name="T6" fmla="*/ 5446 w 5446"/>
                <a:gd name="T7" fmla="*/ 451 h 590"/>
                <a:gd name="T8" fmla="*/ 1512 w 5446"/>
                <a:gd name="T9" fmla="*/ 443 h 590"/>
                <a:gd name="T10" fmla="*/ 1288 w 5446"/>
                <a:gd name="T11" fmla="*/ 584 h 590"/>
                <a:gd name="T12" fmla="*/ 0 w 5446"/>
                <a:gd name="T13" fmla="*/ 590 h 590"/>
                <a:gd name="T14" fmla="*/ 0 w 5446"/>
                <a:gd name="T15" fmla="*/ 0 h 5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46" h="590">
                  <a:moveTo>
                    <a:pt x="0" y="0"/>
                  </a:moveTo>
                  <a:lnTo>
                    <a:pt x="5446" y="0"/>
                  </a:lnTo>
                  <a:lnTo>
                    <a:pt x="5446" y="312"/>
                  </a:lnTo>
                  <a:lnTo>
                    <a:pt x="5446" y="451"/>
                  </a:lnTo>
                  <a:cubicBezTo>
                    <a:pt x="4790" y="473"/>
                    <a:pt x="2205" y="421"/>
                    <a:pt x="1512" y="443"/>
                  </a:cubicBezTo>
                  <a:lnTo>
                    <a:pt x="1288" y="584"/>
                  </a:lnTo>
                  <a:lnTo>
                    <a:pt x="0" y="590"/>
                  </a:lnTo>
                  <a:lnTo>
                    <a:pt x="0" y="0"/>
                  </a:lnTo>
                  <a:close/>
                </a:path>
              </a:pathLst>
            </a:cu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3" name="Freeform 31"/>
            <p:cNvSpPr>
              <a:spLocks/>
            </p:cNvSpPr>
            <p:nvPr userDrawn="1"/>
          </p:nvSpPr>
          <p:spPr bwMode="gray">
            <a:xfrm>
              <a:off x="54" y="538"/>
              <a:ext cx="5658" cy="655"/>
            </a:xfrm>
            <a:custGeom>
              <a:avLst/>
              <a:gdLst>
                <a:gd name="T0" fmla="*/ 1 w 5658"/>
                <a:gd name="T1" fmla="*/ 0 h 655"/>
                <a:gd name="T2" fmla="*/ 5657 w 5658"/>
                <a:gd name="T3" fmla="*/ 0 h 655"/>
                <a:gd name="T4" fmla="*/ 5658 w 5658"/>
                <a:gd name="T5" fmla="*/ 534 h 655"/>
                <a:gd name="T6" fmla="*/ 1553 w 5658"/>
                <a:gd name="T7" fmla="*/ 528 h 655"/>
                <a:gd name="T8" fmla="*/ 1317 w 5658"/>
                <a:gd name="T9" fmla="*/ 651 h 655"/>
                <a:gd name="T10" fmla="*/ 0 w 5658"/>
                <a:gd name="T11" fmla="*/ 655 h 655"/>
                <a:gd name="T12" fmla="*/ 1 w 5658"/>
                <a:gd name="T13" fmla="*/ 0 h 655"/>
              </a:gdLst>
              <a:ahLst/>
              <a:cxnLst>
                <a:cxn ang="0">
                  <a:pos x="T0" y="T1"/>
                </a:cxn>
                <a:cxn ang="0">
                  <a:pos x="T2" y="T3"/>
                </a:cxn>
                <a:cxn ang="0">
                  <a:pos x="T4" y="T5"/>
                </a:cxn>
                <a:cxn ang="0">
                  <a:pos x="T6" y="T7"/>
                </a:cxn>
                <a:cxn ang="0">
                  <a:pos x="T8" y="T9"/>
                </a:cxn>
                <a:cxn ang="0">
                  <a:pos x="T10" y="T11"/>
                </a:cxn>
                <a:cxn ang="0">
                  <a:pos x="T12" y="T13"/>
                </a:cxn>
              </a:cxnLst>
              <a:rect l="0" t="0" r="r" b="b"/>
              <a:pathLst>
                <a:path w="5658" h="655">
                  <a:moveTo>
                    <a:pt x="1" y="0"/>
                  </a:moveTo>
                  <a:lnTo>
                    <a:pt x="5657" y="0"/>
                  </a:lnTo>
                  <a:lnTo>
                    <a:pt x="5658" y="534"/>
                  </a:lnTo>
                  <a:lnTo>
                    <a:pt x="1553" y="528"/>
                  </a:lnTo>
                  <a:lnTo>
                    <a:pt x="1317" y="651"/>
                  </a:lnTo>
                  <a:lnTo>
                    <a:pt x="0" y="655"/>
                  </a:lnTo>
                  <a:lnTo>
                    <a:pt x="1"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4" name="Freeform 32"/>
            <p:cNvSpPr>
              <a:spLocks/>
            </p:cNvSpPr>
            <p:nvPr userDrawn="1"/>
          </p:nvSpPr>
          <p:spPr bwMode="gray">
            <a:xfrm>
              <a:off x="54" y="1062"/>
              <a:ext cx="1496" cy="98"/>
            </a:xfrm>
            <a:custGeom>
              <a:avLst/>
              <a:gdLst>
                <a:gd name="T0" fmla="*/ 1440 w 1440"/>
                <a:gd name="T1" fmla="*/ 1 h 112"/>
                <a:gd name="T2" fmla="*/ 1261 w 1440"/>
                <a:gd name="T3" fmla="*/ 112 h 112"/>
                <a:gd name="T4" fmla="*/ 0 w 1440"/>
                <a:gd name="T5" fmla="*/ 110 h 112"/>
                <a:gd name="T6" fmla="*/ 0 w 1440"/>
                <a:gd name="T7" fmla="*/ 49 h 112"/>
                <a:gd name="T8" fmla="*/ 1069 w 1440"/>
                <a:gd name="T9" fmla="*/ 50 h 112"/>
                <a:gd name="T10" fmla="*/ 1142 w 1440"/>
                <a:gd name="T11" fmla="*/ 0 h 112"/>
                <a:gd name="T12" fmla="*/ 1440 w 1440"/>
                <a:gd name="T13" fmla="*/ 1 h 112"/>
              </a:gdLst>
              <a:ahLst/>
              <a:cxnLst>
                <a:cxn ang="0">
                  <a:pos x="T0" y="T1"/>
                </a:cxn>
                <a:cxn ang="0">
                  <a:pos x="T2" y="T3"/>
                </a:cxn>
                <a:cxn ang="0">
                  <a:pos x="T4" y="T5"/>
                </a:cxn>
                <a:cxn ang="0">
                  <a:pos x="T6" y="T7"/>
                </a:cxn>
                <a:cxn ang="0">
                  <a:pos x="T8" y="T9"/>
                </a:cxn>
                <a:cxn ang="0">
                  <a:pos x="T10" y="T11"/>
                </a:cxn>
                <a:cxn ang="0">
                  <a:pos x="T12" y="T13"/>
                </a:cxn>
              </a:cxnLst>
              <a:rect l="0" t="0" r="r" b="b"/>
              <a:pathLst>
                <a:path w="1440" h="112">
                  <a:moveTo>
                    <a:pt x="1440" y="1"/>
                  </a:moveTo>
                  <a:lnTo>
                    <a:pt x="1261" y="112"/>
                  </a:lnTo>
                  <a:lnTo>
                    <a:pt x="0" y="110"/>
                  </a:lnTo>
                  <a:lnTo>
                    <a:pt x="0" y="49"/>
                  </a:lnTo>
                  <a:lnTo>
                    <a:pt x="1069" y="50"/>
                  </a:lnTo>
                  <a:lnTo>
                    <a:pt x="1142" y="0"/>
                  </a:lnTo>
                  <a:lnTo>
                    <a:pt x="1440" y="1"/>
                  </a:lnTo>
                  <a:close/>
                </a:path>
              </a:pathLst>
            </a:custGeom>
            <a:solidFill>
              <a:srgbClr val="FFFFFF">
                <a:alpha val="3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105" name="Rectangle 33"/>
          <p:cNvSpPr>
            <a:spLocks noChangeArrowheads="1"/>
          </p:cNvSpPr>
          <p:nvPr/>
        </p:nvSpPr>
        <p:spPr bwMode="gray">
          <a:xfrm>
            <a:off x="85725" y="609600"/>
            <a:ext cx="8982075" cy="18573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0" name="Rectangle 38" descr="1"/>
          <p:cNvSpPr>
            <a:spLocks noChangeArrowheads="1"/>
          </p:cNvSpPr>
          <p:nvPr/>
        </p:nvSpPr>
        <p:spPr bwMode="gray">
          <a:xfrm>
            <a:off x="4067175" y="4497388"/>
            <a:ext cx="741363" cy="742950"/>
          </a:xfrm>
          <a:prstGeom prst="rect">
            <a:avLst/>
          </a:prstGeom>
          <a:blipFill dpi="0" rotWithShape="1">
            <a:blip r:embed="rId4"/>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2" name="Rectangle 40" descr="7"/>
          <p:cNvSpPr>
            <a:spLocks noChangeArrowheads="1"/>
          </p:cNvSpPr>
          <p:nvPr/>
        </p:nvSpPr>
        <p:spPr bwMode="gray">
          <a:xfrm>
            <a:off x="3275013" y="5314950"/>
            <a:ext cx="742950" cy="742950"/>
          </a:xfrm>
          <a:prstGeom prst="rect">
            <a:avLst/>
          </a:prstGeom>
          <a:blipFill dpi="0" rotWithShape="1">
            <a:blip r:embed="rId5"/>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4" name="Rectangle 42"/>
          <p:cNvSpPr>
            <a:spLocks noChangeArrowheads="1"/>
          </p:cNvSpPr>
          <p:nvPr/>
        </p:nvSpPr>
        <p:spPr bwMode="gray">
          <a:xfrm>
            <a:off x="3282950" y="4510088"/>
            <a:ext cx="741363" cy="744537"/>
          </a:xfrm>
          <a:prstGeom prst="rect">
            <a:avLst/>
          </a:prstGeom>
          <a:solidFill>
            <a:srgbClr val="D7D7D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9" name="Rectangle 37" descr="6"/>
          <p:cNvSpPr>
            <a:spLocks noChangeArrowheads="1"/>
          </p:cNvSpPr>
          <p:nvPr/>
        </p:nvSpPr>
        <p:spPr bwMode="gray">
          <a:xfrm>
            <a:off x="1703388" y="5314950"/>
            <a:ext cx="742950" cy="742950"/>
          </a:xfrm>
          <a:prstGeom prst="rect">
            <a:avLst/>
          </a:prstGeom>
          <a:blipFill dpi="0" rotWithShape="1">
            <a:blip r:embed="rId6"/>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5" name="Rectangle 3"/>
          <p:cNvSpPr>
            <a:spLocks noGrp="1" noChangeArrowheads="1"/>
          </p:cNvSpPr>
          <p:nvPr>
            <p:ph type="subTitle" idx="1"/>
          </p:nvPr>
        </p:nvSpPr>
        <p:spPr>
          <a:xfrm>
            <a:off x="4114800" y="6196013"/>
            <a:ext cx="4811713" cy="403225"/>
          </a:xfrm>
        </p:spPr>
        <p:txBody>
          <a:bodyPr/>
          <a:lstStyle>
            <a:lvl1pPr marL="0" indent="0" algn="r">
              <a:buFontTx/>
              <a:buNone/>
              <a:defRPr sz="1600" i="1">
                <a:solidFill>
                  <a:srgbClr val="FFFFFF"/>
                </a:solidFill>
                <a:latin typeface="Times New Roman" pitchFamily="18" charset="0"/>
              </a:defRPr>
            </a:lvl1pPr>
          </a:lstStyle>
          <a:p>
            <a:pPr lvl="0"/>
            <a:r>
              <a:rPr lang="en-US" noProof="0"/>
              <a:t>Click to edit Master subtitle style</a:t>
            </a:r>
          </a:p>
        </p:txBody>
      </p:sp>
      <p:sp>
        <p:nvSpPr>
          <p:cNvPr id="3076" name="Rectangle 4"/>
          <p:cNvSpPr>
            <a:spLocks noGrp="1" noChangeArrowheads="1"/>
          </p:cNvSpPr>
          <p:nvPr>
            <p:ph type="dt" sz="half" idx="2"/>
          </p:nvPr>
        </p:nvSpPr>
        <p:spPr>
          <a:xfrm>
            <a:off x="231775" y="6445250"/>
            <a:ext cx="2205038" cy="317500"/>
          </a:xfrm>
        </p:spPr>
        <p:txBody>
          <a:bodyPr/>
          <a:lstStyle>
            <a:lvl1pPr>
              <a:defRPr/>
            </a:lvl1pPr>
          </a:lstStyle>
          <a:p>
            <a:endParaRPr lang="en-US"/>
          </a:p>
        </p:txBody>
      </p:sp>
      <p:sp>
        <p:nvSpPr>
          <p:cNvPr id="3077" name="Rectangle 5"/>
          <p:cNvSpPr>
            <a:spLocks noGrp="1" noChangeArrowheads="1"/>
          </p:cNvSpPr>
          <p:nvPr>
            <p:ph type="ftr" sz="quarter" idx="3"/>
          </p:nvPr>
        </p:nvSpPr>
        <p:spPr>
          <a:xfrm>
            <a:off x="2574925" y="6445250"/>
            <a:ext cx="2990850" cy="317500"/>
          </a:xfrm>
        </p:spPr>
        <p:txBody>
          <a:bodyPr/>
          <a:lstStyle>
            <a:lvl1pPr>
              <a:defRPr/>
            </a:lvl1pPr>
          </a:lstStyle>
          <a:p>
            <a:endParaRPr lang="en-US"/>
          </a:p>
        </p:txBody>
      </p:sp>
      <p:sp>
        <p:nvSpPr>
          <p:cNvPr id="3078" name="Rectangle 6"/>
          <p:cNvSpPr>
            <a:spLocks noGrp="1" noChangeArrowheads="1"/>
          </p:cNvSpPr>
          <p:nvPr>
            <p:ph type="sldNum" sz="quarter" idx="4"/>
          </p:nvPr>
        </p:nvSpPr>
        <p:spPr>
          <a:xfrm>
            <a:off x="5700713" y="6445250"/>
            <a:ext cx="2205037" cy="317500"/>
          </a:xfrm>
        </p:spPr>
        <p:txBody>
          <a:bodyPr/>
          <a:lstStyle>
            <a:lvl1pPr>
              <a:defRPr/>
            </a:lvl1pPr>
          </a:lstStyle>
          <a:p>
            <a:fld id="{B8F2B0B6-1E6D-4E52-ABAF-887D52BB616D}" type="slidenum">
              <a:rPr lang="en-US"/>
              <a:pPr/>
              <a:t>‹#›</a:t>
            </a:fld>
            <a:endParaRPr lang="en-US"/>
          </a:p>
        </p:txBody>
      </p:sp>
      <p:sp>
        <p:nvSpPr>
          <p:cNvPr id="3117" name="Text Box 45"/>
          <p:cNvSpPr txBox="1">
            <a:spLocks noChangeArrowheads="1"/>
          </p:cNvSpPr>
          <p:nvPr/>
        </p:nvSpPr>
        <p:spPr bwMode="gray">
          <a:xfrm>
            <a:off x="161925" y="842963"/>
            <a:ext cx="1303338"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2200">
                <a:solidFill>
                  <a:srgbClr val="FFFFFF"/>
                </a:solidFill>
                <a:latin typeface="Arial Black" pitchFamily="34" charset="0"/>
              </a:rPr>
              <a:t>L/O/G/O</a:t>
            </a:r>
          </a:p>
        </p:txBody>
      </p:sp>
      <p:sp>
        <p:nvSpPr>
          <p:cNvPr id="3122" name="Rectangle 50"/>
          <p:cNvSpPr>
            <a:spLocks noChangeArrowheads="1"/>
          </p:cNvSpPr>
          <p:nvPr/>
        </p:nvSpPr>
        <p:spPr bwMode="gray">
          <a:xfrm>
            <a:off x="128588" y="4511675"/>
            <a:ext cx="741362" cy="742950"/>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115" name="Picture 43" descr="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gray">
          <a:xfrm>
            <a:off x="130175" y="2911475"/>
            <a:ext cx="1347788" cy="1531938"/>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2819400" y="2819400"/>
            <a:ext cx="6019800" cy="1470025"/>
          </a:xfrm>
        </p:spPr>
        <p:txBody>
          <a:bodyPr/>
          <a:lstStyle>
            <a:lvl1pPr algn="r">
              <a:defRPr sz="4800">
                <a:solidFill>
                  <a:srgbClr val="000000"/>
                </a:solidFill>
              </a:defRPr>
            </a:lvl1pPr>
          </a:lstStyle>
          <a:p>
            <a:pPr lvl="0"/>
            <a:r>
              <a:rPr lang="en-US" noProof="0"/>
              <a:t>Click to edit Master title style</a:t>
            </a:r>
          </a:p>
        </p:txBody>
      </p:sp>
      <p:sp>
        <p:nvSpPr>
          <p:cNvPr id="3142" name="Rectangle 70" descr="2"/>
          <p:cNvSpPr>
            <a:spLocks noChangeArrowheads="1"/>
          </p:cNvSpPr>
          <p:nvPr/>
        </p:nvSpPr>
        <p:spPr bwMode="gray">
          <a:xfrm>
            <a:off x="1701800" y="3705225"/>
            <a:ext cx="744538" cy="742950"/>
          </a:xfrm>
          <a:prstGeom prst="rect">
            <a:avLst/>
          </a:prstGeom>
          <a:blipFill dpi="0" rotWithShape="1">
            <a:blip r:embed="rId8"/>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AE9715C-F5BE-4260-8A69-9FBE77AD6800}" type="slidenum">
              <a:rPr lang="en-US"/>
              <a:pPr/>
              <a:t>‹#›</a:t>
            </a:fld>
            <a:endParaRPr lang="en-US"/>
          </a:p>
        </p:txBody>
      </p:sp>
    </p:spTree>
    <p:extLst>
      <p:ext uri="{BB962C8B-B14F-4D97-AF65-F5344CB8AC3E}">
        <p14:creationId xmlns:p14="http://schemas.microsoft.com/office/powerpoint/2010/main" val="2689427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38125"/>
            <a:ext cx="2057400" cy="59340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38125"/>
            <a:ext cx="6019800" cy="5934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0869471-A60B-43D0-97EC-A6836A99573E}" type="slidenum">
              <a:rPr lang="en-US"/>
              <a:pPr/>
              <a:t>‹#›</a:t>
            </a:fld>
            <a:endParaRPr lang="en-US"/>
          </a:p>
        </p:txBody>
      </p:sp>
    </p:spTree>
    <p:extLst>
      <p:ext uri="{BB962C8B-B14F-4D97-AF65-F5344CB8AC3E}">
        <p14:creationId xmlns:p14="http://schemas.microsoft.com/office/powerpoint/2010/main" val="1340020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38125"/>
            <a:ext cx="6477000" cy="868363"/>
          </a:xfrm>
        </p:spPr>
        <p:txBody>
          <a:bodyPr/>
          <a:lstStyle/>
          <a:p>
            <a:r>
              <a:rPr lang="en-US"/>
              <a:t>Click to edit Master title style</a:t>
            </a:r>
          </a:p>
        </p:txBody>
      </p:sp>
      <p:sp>
        <p:nvSpPr>
          <p:cNvPr id="3" name="Text Placeholder 2"/>
          <p:cNvSpPr>
            <a:spLocks noGrp="1"/>
          </p:cNvSpPr>
          <p:nvPr>
            <p:ph type="body" sz="half" idx="1"/>
          </p:nvPr>
        </p:nvSpPr>
        <p:spPr>
          <a:xfrm>
            <a:off x="457200" y="1438275"/>
            <a:ext cx="4038600" cy="4733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38275"/>
            <a:ext cx="4038600" cy="4733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48000" y="6311900"/>
            <a:ext cx="1712913" cy="290513"/>
          </a:xfrm>
        </p:spPr>
        <p:txBody>
          <a:bodyPr/>
          <a:lstStyle>
            <a:lvl1pPr>
              <a:defRPr/>
            </a:lvl1pPr>
          </a:lstStyle>
          <a:p>
            <a:endParaRPr lang="en-US"/>
          </a:p>
        </p:txBody>
      </p:sp>
      <p:sp>
        <p:nvSpPr>
          <p:cNvPr id="6" name="Footer Placeholder 5"/>
          <p:cNvSpPr>
            <a:spLocks noGrp="1"/>
          </p:cNvSpPr>
          <p:nvPr>
            <p:ph type="ftr" sz="quarter" idx="11"/>
          </p:nvPr>
        </p:nvSpPr>
        <p:spPr>
          <a:xfrm>
            <a:off x="4830763" y="6323013"/>
            <a:ext cx="2311400" cy="290512"/>
          </a:xfrm>
        </p:spPr>
        <p:txBody>
          <a:bodyPr/>
          <a:lstStyle>
            <a:lvl1pPr>
              <a:defRPr/>
            </a:lvl1pPr>
          </a:lstStyle>
          <a:p>
            <a:endParaRPr lang="en-US"/>
          </a:p>
        </p:txBody>
      </p:sp>
      <p:sp>
        <p:nvSpPr>
          <p:cNvPr id="7" name="Slide Number Placeholder 6"/>
          <p:cNvSpPr>
            <a:spLocks noGrp="1"/>
          </p:cNvSpPr>
          <p:nvPr>
            <p:ph type="sldNum" sz="quarter" idx="12"/>
          </p:nvPr>
        </p:nvSpPr>
        <p:spPr>
          <a:xfrm>
            <a:off x="7116763" y="6323013"/>
            <a:ext cx="1616075" cy="290512"/>
          </a:xfrm>
        </p:spPr>
        <p:txBody>
          <a:bodyPr/>
          <a:lstStyle>
            <a:lvl1pPr>
              <a:defRPr/>
            </a:lvl1pPr>
          </a:lstStyle>
          <a:p>
            <a:fld id="{8AA90553-83A6-4D21-ABFB-CEE5DA52583D}" type="slidenum">
              <a:rPr lang="en-US"/>
              <a:pPr/>
              <a:t>‹#›</a:t>
            </a:fld>
            <a:endParaRPr lang="en-US"/>
          </a:p>
        </p:txBody>
      </p:sp>
    </p:spTree>
    <p:extLst>
      <p:ext uri="{BB962C8B-B14F-4D97-AF65-F5344CB8AC3E}">
        <p14:creationId xmlns:p14="http://schemas.microsoft.com/office/powerpoint/2010/main" val="3012501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4440389-8E4B-45E4-9583-06EE1CCD15E4}" type="slidenum">
              <a:rPr lang="en-US"/>
              <a:pPr/>
              <a:t>‹#›</a:t>
            </a:fld>
            <a:endParaRPr lang="en-US"/>
          </a:p>
        </p:txBody>
      </p:sp>
    </p:spTree>
    <p:extLst>
      <p:ext uri="{BB962C8B-B14F-4D97-AF65-F5344CB8AC3E}">
        <p14:creationId xmlns:p14="http://schemas.microsoft.com/office/powerpoint/2010/main" val="2946646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531E180-7A33-4612-81D7-8465A5D605EF}" type="slidenum">
              <a:rPr lang="en-US"/>
              <a:pPr/>
              <a:t>‹#›</a:t>
            </a:fld>
            <a:endParaRPr lang="en-US"/>
          </a:p>
        </p:txBody>
      </p:sp>
    </p:spTree>
    <p:extLst>
      <p:ext uri="{BB962C8B-B14F-4D97-AF65-F5344CB8AC3E}">
        <p14:creationId xmlns:p14="http://schemas.microsoft.com/office/powerpoint/2010/main" val="537634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38275"/>
            <a:ext cx="4038600" cy="4733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38275"/>
            <a:ext cx="4038600" cy="4733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5E39094-5DE2-44B8-A0BC-649BBBC44C42}" type="slidenum">
              <a:rPr lang="en-US"/>
              <a:pPr/>
              <a:t>‹#›</a:t>
            </a:fld>
            <a:endParaRPr lang="en-US"/>
          </a:p>
        </p:txBody>
      </p:sp>
    </p:spTree>
    <p:extLst>
      <p:ext uri="{BB962C8B-B14F-4D97-AF65-F5344CB8AC3E}">
        <p14:creationId xmlns:p14="http://schemas.microsoft.com/office/powerpoint/2010/main" val="1786786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4B5A982-5F6D-46B7-9DE2-221CA4CAE499}" type="slidenum">
              <a:rPr lang="en-US"/>
              <a:pPr/>
              <a:t>‹#›</a:t>
            </a:fld>
            <a:endParaRPr lang="en-US"/>
          </a:p>
        </p:txBody>
      </p:sp>
    </p:spTree>
    <p:extLst>
      <p:ext uri="{BB962C8B-B14F-4D97-AF65-F5344CB8AC3E}">
        <p14:creationId xmlns:p14="http://schemas.microsoft.com/office/powerpoint/2010/main" val="2062541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720B5C4-D5D0-4558-83BB-1975DBD0AEC2}" type="slidenum">
              <a:rPr lang="en-US"/>
              <a:pPr/>
              <a:t>‹#›</a:t>
            </a:fld>
            <a:endParaRPr lang="en-US"/>
          </a:p>
        </p:txBody>
      </p:sp>
    </p:spTree>
    <p:extLst>
      <p:ext uri="{BB962C8B-B14F-4D97-AF65-F5344CB8AC3E}">
        <p14:creationId xmlns:p14="http://schemas.microsoft.com/office/powerpoint/2010/main" val="1161514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4D63FE6-AE1E-4282-B056-EC1D791415D3}" type="slidenum">
              <a:rPr lang="en-US"/>
              <a:pPr/>
              <a:t>‹#›</a:t>
            </a:fld>
            <a:endParaRPr lang="en-US"/>
          </a:p>
        </p:txBody>
      </p:sp>
    </p:spTree>
    <p:extLst>
      <p:ext uri="{BB962C8B-B14F-4D97-AF65-F5344CB8AC3E}">
        <p14:creationId xmlns:p14="http://schemas.microsoft.com/office/powerpoint/2010/main" val="53006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8CCC710-6BEA-42E7-BB67-4B53C1BEE714}" type="slidenum">
              <a:rPr lang="en-US"/>
              <a:pPr/>
              <a:t>‹#›</a:t>
            </a:fld>
            <a:endParaRPr lang="en-US"/>
          </a:p>
        </p:txBody>
      </p:sp>
    </p:spTree>
    <p:extLst>
      <p:ext uri="{BB962C8B-B14F-4D97-AF65-F5344CB8AC3E}">
        <p14:creationId xmlns:p14="http://schemas.microsoft.com/office/powerpoint/2010/main" val="1231651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DBD0D50-476B-4563-94D7-0CFB12ED82D7}" type="slidenum">
              <a:rPr lang="en-US"/>
              <a:pPr/>
              <a:t>‹#›</a:t>
            </a:fld>
            <a:endParaRPr lang="en-US"/>
          </a:p>
        </p:txBody>
      </p:sp>
    </p:spTree>
    <p:extLst>
      <p:ext uri="{BB962C8B-B14F-4D97-AF65-F5344CB8AC3E}">
        <p14:creationId xmlns:p14="http://schemas.microsoft.com/office/powerpoint/2010/main" val="4147845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031" name="Group 7"/>
          <p:cNvGrpSpPr>
            <a:grpSpLocks/>
          </p:cNvGrpSpPr>
          <p:nvPr/>
        </p:nvGrpSpPr>
        <p:grpSpPr bwMode="auto">
          <a:xfrm>
            <a:off x="6553200" y="6013450"/>
            <a:ext cx="2392363" cy="563563"/>
            <a:chOff x="1566" y="164"/>
            <a:chExt cx="1455" cy="425"/>
          </a:xfrm>
        </p:grpSpPr>
        <p:sp>
          <p:nvSpPr>
            <p:cNvPr id="1032" name="Freeform 8"/>
            <p:cNvSpPr>
              <a:spLocks/>
            </p:cNvSpPr>
            <p:nvPr/>
          </p:nvSpPr>
          <p:spPr bwMode="gray">
            <a:xfrm>
              <a:off x="1892" y="468"/>
              <a:ext cx="39" cy="121"/>
            </a:xfrm>
            <a:custGeom>
              <a:avLst/>
              <a:gdLst>
                <a:gd name="T0" fmla="*/ 37 w 39"/>
                <a:gd name="T1" fmla="*/ 36 h 121"/>
                <a:gd name="T2" fmla="*/ 35 w 39"/>
                <a:gd name="T3" fmla="*/ 36 h 121"/>
                <a:gd name="T4" fmla="*/ 30 w 39"/>
                <a:gd name="T5" fmla="*/ 36 h 121"/>
                <a:gd name="T6" fmla="*/ 22 w 39"/>
                <a:gd name="T7" fmla="*/ 34 h 121"/>
                <a:gd name="T8" fmla="*/ 15 w 39"/>
                <a:gd name="T9" fmla="*/ 30 h 121"/>
                <a:gd name="T10" fmla="*/ 7 w 39"/>
                <a:gd name="T11" fmla="*/ 23 h 121"/>
                <a:gd name="T12" fmla="*/ 3 w 39"/>
                <a:gd name="T13" fmla="*/ 13 h 121"/>
                <a:gd name="T14" fmla="*/ 0 w 39"/>
                <a:gd name="T15" fmla="*/ 0 h 121"/>
                <a:gd name="T16" fmla="*/ 3 w 39"/>
                <a:gd name="T17" fmla="*/ 0 h 121"/>
                <a:gd name="T18" fmla="*/ 7 w 39"/>
                <a:gd name="T19" fmla="*/ 1 h 121"/>
                <a:gd name="T20" fmla="*/ 15 w 39"/>
                <a:gd name="T21" fmla="*/ 3 h 121"/>
                <a:gd name="T22" fmla="*/ 23 w 39"/>
                <a:gd name="T23" fmla="*/ 5 h 121"/>
                <a:gd name="T24" fmla="*/ 30 w 39"/>
                <a:gd name="T25" fmla="*/ 11 h 121"/>
                <a:gd name="T26" fmla="*/ 37 w 39"/>
                <a:gd name="T27" fmla="*/ 20 h 121"/>
                <a:gd name="T28" fmla="*/ 39 w 39"/>
                <a:gd name="T29" fmla="*/ 34 h 121"/>
                <a:gd name="T30" fmla="*/ 39 w 39"/>
                <a:gd name="T31" fmla="*/ 121 h 121"/>
                <a:gd name="T32" fmla="*/ 37 w 39"/>
                <a:gd name="T33" fmla="*/ 121 h 121"/>
                <a:gd name="T34" fmla="*/ 37 w 39"/>
                <a:gd name="T35" fmla="*/ 3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121">
                  <a:moveTo>
                    <a:pt x="37" y="36"/>
                  </a:moveTo>
                  <a:lnTo>
                    <a:pt x="35" y="36"/>
                  </a:lnTo>
                  <a:lnTo>
                    <a:pt x="30" y="36"/>
                  </a:lnTo>
                  <a:lnTo>
                    <a:pt x="22" y="34"/>
                  </a:lnTo>
                  <a:lnTo>
                    <a:pt x="15" y="30"/>
                  </a:lnTo>
                  <a:lnTo>
                    <a:pt x="7" y="23"/>
                  </a:lnTo>
                  <a:lnTo>
                    <a:pt x="3" y="13"/>
                  </a:lnTo>
                  <a:lnTo>
                    <a:pt x="0" y="0"/>
                  </a:lnTo>
                  <a:lnTo>
                    <a:pt x="3" y="0"/>
                  </a:lnTo>
                  <a:lnTo>
                    <a:pt x="7" y="1"/>
                  </a:lnTo>
                  <a:lnTo>
                    <a:pt x="15" y="3"/>
                  </a:lnTo>
                  <a:lnTo>
                    <a:pt x="23" y="5"/>
                  </a:lnTo>
                  <a:lnTo>
                    <a:pt x="30" y="11"/>
                  </a:lnTo>
                  <a:lnTo>
                    <a:pt x="37" y="20"/>
                  </a:lnTo>
                  <a:lnTo>
                    <a:pt x="39" y="34"/>
                  </a:lnTo>
                  <a:lnTo>
                    <a:pt x="39" y="121"/>
                  </a:lnTo>
                  <a:lnTo>
                    <a:pt x="37" y="121"/>
                  </a:lnTo>
                  <a:lnTo>
                    <a:pt x="37" y="36"/>
                  </a:lnTo>
                  <a:close/>
                </a:path>
              </a:pathLst>
            </a:custGeom>
            <a:solidFill>
              <a:srgbClr val="D7D7D7"/>
            </a:solidFill>
            <a:ln w="0">
              <a:solidFill>
                <a:srgbClr val="D7D7D7"/>
              </a:solidFill>
              <a:prstDash val="solid"/>
              <a:round/>
              <a:headEnd/>
              <a:tailEnd/>
            </a:ln>
          </p:spPr>
          <p:txBody>
            <a:bodyPr/>
            <a:lstStyle/>
            <a:p>
              <a:endParaRPr lang="en-US"/>
            </a:p>
          </p:txBody>
        </p:sp>
        <p:sp>
          <p:nvSpPr>
            <p:cNvPr id="1033" name="Freeform 9"/>
            <p:cNvSpPr>
              <a:spLocks/>
            </p:cNvSpPr>
            <p:nvPr/>
          </p:nvSpPr>
          <p:spPr bwMode="gray">
            <a:xfrm>
              <a:off x="2271" y="450"/>
              <a:ext cx="45" cy="139"/>
            </a:xfrm>
            <a:custGeom>
              <a:avLst/>
              <a:gdLst>
                <a:gd name="T0" fmla="*/ 3 w 45"/>
                <a:gd name="T1" fmla="*/ 42 h 139"/>
                <a:gd name="T2" fmla="*/ 6 w 45"/>
                <a:gd name="T3" fmla="*/ 42 h 139"/>
                <a:gd name="T4" fmla="*/ 12 w 45"/>
                <a:gd name="T5" fmla="*/ 42 h 139"/>
                <a:gd name="T6" fmla="*/ 20 w 45"/>
                <a:gd name="T7" fmla="*/ 39 h 139"/>
                <a:gd name="T8" fmla="*/ 29 w 45"/>
                <a:gd name="T9" fmla="*/ 35 h 139"/>
                <a:gd name="T10" fmla="*/ 37 w 45"/>
                <a:gd name="T11" fmla="*/ 27 h 139"/>
                <a:gd name="T12" fmla="*/ 43 w 45"/>
                <a:gd name="T13" fmla="*/ 17 h 139"/>
                <a:gd name="T14" fmla="*/ 45 w 45"/>
                <a:gd name="T15" fmla="*/ 2 h 139"/>
                <a:gd name="T16" fmla="*/ 43 w 45"/>
                <a:gd name="T17" fmla="*/ 0 h 139"/>
                <a:gd name="T18" fmla="*/ 37 w 45"/>
                <a:gd name="T19" fmla="*/ 2 h 139"/>
                <a:gd name="T20" fmla="*/ 29 w 45"/>
                <a:gd name="T21" fmla="*/ 3 h 139"/>
                <a:gd name="T22" fmla="*/ 19 w 45"/>
                <a:gd name="T23" fmla="*/ 7 h 139"/>
                <a:gd name="T24" fmla="*/ 11 w 45"/>
                <a:gd name="T25" fmla="*/ 14 h 139"/>
                <a:gd name="T26" fmla="*/ 4 w 45"/>
                <a:gd name="T27" fmla="*/ 23 h 139"/>
                <a:gd name="T28" fmla="*/ 0 w 45"/>
                <a:gd name="T29" fmla="*/ 39 h 139"/>
                <a:gd name="T30" fmla="*/ 0 w 45"/>
                <a:gd name="T31" fmla="*/ 139 h 139"/>
                <a:gd name="T32" fmla="*/ 3 w 45"/>
                <a:gd name="T33" fmla="*/ 139 h 139"/>
                <a:gd name="T34" fmla="*/ 3 w 45"/>
                <a:gd name="T35"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 h="139">
                  <a:moveTo>
                    <a:pt x="3" y="42"/>
                  </a:moveTo>
                  <a:lnTo>
                    <a:pt x="6" y="42"/>
                  </a:lnTo>
                  <a:lnTo>
                    <a:pt x="12" y="42"/>
                  </a:lnTo>
                  <a:lnTo>
                    <a:pt x="20" y="39"/>
                  </a:lnTo>
                  <a:lnTo>
                    <a:pt x="29" y="35"/>
                  </a:lnTo>
                  <a:lnTo>
                    <a:pt x="37" y="27"/>
                  </a:lnTo>
                  <a:lnTo>
                    <a:pt x="43" y="17"/>
                  </a:lnTo>
                  <a:lnTo>
                    <a:pt x="45" y="2"/>
                  </a:lnTo>
                  <a:lnTo>
                    <a:pt x="43" y="0"/>
                  </a:lnTo>
                  <a:lnTo>
                    <a:pt x="37" y="2"/>
                  </a:lnTo>
                  <a:lnTo>
                    <a:pt x="29" y="3"/>
                  </a:lnTo>
                  <a:lnTo>
                    <a:pt x="19" y="7"/>
                  </a:lnTo>
                  <a:lnTo>
                    <a:pt x="11" y="14"/>
                  </a:lnTo>
                  <a:lnTo>
                    <a:pt x="4" y="23"/>
                  </a:lnTo>
                  <a:lnTo>
                    <a:pt x="0" y="39"/>
                  </a:lnTo>
                  <a:lnTo>
                    <a:pt x="0" y="139"/>
                  </a:lnTo>
                  <a:lnTo>
                    <a:pt x="3" y="139"/>
                  </a:lnTo>
                  <a:lnTo>
                    <a:pt x="3" y="42"/>
                  </a:lnTo>
                  <a:close/>
                </a:path>
              </a:pathLst>
            </a:custGeom>
            <a:solidFill>
              <a:srgbClr val="D7D7D7"/>
            </a:solidFill>
            <a:ln w="0">
              <a:solidFill>
                <a:srgbClr val="D7D7D7"/>
              </a:solidFill>
              <a:prstDash val="solid"/>
              <a:round/>
              <a:headEnd/>
              <a:tailEnd/>
            </a:ln>
          </p:spPr>
          <p:txBody>
            <a:bodyPr/>
            <a:lstStyle/>
            <a:p>
              <a:endParaRPr lang="en-US"/>
            </a:p>
          </p:txBody>
        </p:sp>
        <p:sp>
          <p:nvSpPr>
            <p:cNvPr id="1034" name="Freeform 10"/>
            <p:cNvSpPr>
              <a:spLocks/>
            </p:cNvSpPr>
            <p:nvPr/>
          </p:nvSpPr>
          <p:spPr bwMode="gray">
            <a:xfrm>
              <a:off x="1765" y="378"/>
              <a:ext cx="146" cy="211"/>
            </a:xfrm>
            <a:custGeom>
              <a:avLst/>
              <a:gdLst>
                <a:gd name="T0" fmla="*/ 68 w 146"/>
                <a:gd name="T1" fmla="*/ 67 h 211"/>
                <a:gd name="T2" fmla="*/ 67 w 146"/>
                <a:gd name="T3" fmla="*/ 67 h 211"/>
                <a:gd name="T4" fmla="*/ 60 w 146"/>
                <a:gd name="T5" fmla="*/ 66 h 211"/>
                <a:gd name="T6" fmla="*/ 50 w 146"/>
                <a:gd name="T7" fmla="*/ 64 h 211"/>
                <a:gd name="T8" fmla="*/ 41 w 146"/>
                <a:gd name="T9" fmla="*/ 62 h 211"/>
                <a:gd name="T10" fmla="*/ 29 w 146"/>
                <a:gd name="T11" fmla="*/ 55 h 211"/>
                <a:gd name="T12" fmla="*/ 18 w 146"/>
                <a:gd name="T13" fmla="*/ 47 h 211"/>
                <a:gd name="T14" fmla="*/ 10 w 146"/>
                <a:gd name="T15" fmla="*/ 35 h 211"/>
                <a:gd name="T16" fmla="*/ 3 w 146"/>
                <a:gd name="T17" fmla="*/ 20 h 211"/>
                <a:gd name="T18" fmla="*/ 0 w 146"/>
                <a:gd name="T19" fmla="*/ 0 h 211"/>
                <a:gd name="T20" fmla="*/ 3 w 146"/>
                <a:gd name="T21" fmla="*/ 0 h 211"/>
                <a:gd name="T22" fmla="*/ 10 w 146"/>
                <a:gd name="T23" fmla="*/ 0 h 211"/>
                <a:gd name="T24" fmla="*/ 19 w 146"/>
                <a:gd name="T25" fmla="*/ 0 h 211"/>
                <a:gd name="T26" fmla="*/ 30 w 146"/>
                <a:gd name="T27" fmla="*/ 2 h 211"/>
                <a:gd name="T28" fmla="*/ 41 w 146"/>
                <a:gd name="T29" fmla="*/ 6 h 211"/>
                <a:gd name="T30" fmla="*/ 53 w 146"/>
                <a:gd name="T31" fmla="*/ 14 h 211"/>
                <a:gd name="T32" fmla="*/ 62 w 146"/>
                <a:gd name="T33" fmla="*/ 25 h 211"/>
                <a:gd name="T34" fmla="*/ 69 w 146"/>
                <a:gd name="T35" fmla="*/ 41 h 211"/>
                <a:gd name="T36" fmla="*/ 73 w 146"/>
                <a:gd name="T37" fmla="*/ 62 h 211"/>
                <a:gd name="T38" fmla="*/ 73 w 146"/>
                <a:gd name="T39" fmla="*/ 60 h 211"/>
                <a:gd name="T40" fmla="*/ 73 w 146"/>
                <a:gd name="T41" fmla="*/ 55 h 211"/>
                <a:gd name="T42" fmla="*/ 75 w 146"/>
                <a:gd name="T43" fmla="*/ 45 h 211"/>
                <a:gd name="T44" fmla="*/ 79 w 146"/>
                <a:gd name="T45" fmla="*/ 36 h 211"/>
                <a:gd name="T46" fmla="*/ 84 w 146"/>
                <a:gd name="T47" fmla="*/ 25 h 211"/>
                <a:gd name="T48" fmla="*/ 92 w 146"/>
                <a:gd name="T49" fmla="*/ 16 h 211"/>
                <a:gd name="T50" fmla="*/ 106 w 146"/>
                <a:gd name="T51" fmla="*/ 8 h 211"/>
                <a:gd name="T52" fmla="*/ 123 w 146"/>
                <a:gd name="T53" fmla="*/ 2 h 211"/>
                <a:gd name="T54" fmla="*/ 146 w 146"/>
                <a:gd name="T55" fmla="*/ 0 h 211"/>
                <a:gd name="T56" fmla="*/ 145 w 146"/>
                <a:gd name="T57" fmla="*/ 2 h 211"/>
                <a:gd name="T58" fmla="*/ 145 w 146"/>
                <a:gd name="T59" fmla="*/ 8 h 211"/>
                <a:gd name="T60" fmla="*/ 143 w 146"/>
                <a:gd name="T61" fmla="*/ 17 h 211"/>
                <a:gd name="T62" fmla="*/ 139 w 146"/>
                <a:gd name="T63" fmla="*/ 28 h 211"/>
                <a:gd name="T64" fmla="*/ 134 w 146"/>
                <a:gd name="T65" fmla="*/ 39 h 211"/>
                <a:gd name="T66" fmla="*/ 126 w 146"/>
                <a:gd name="T67" fmla="*/ 49 h 211"/>
                <a:gd name="T68" fmla="*/ 114 w 146"/>
                <a:gd name="T69" fmla="*/ 59 h 211"/>
                <a:gd name="T70" fmla="*/ 98 w 146"/>
                <a:gd name="T71" fmla="*/ 64 h 211"/>
                <a:gd name="T72" fmla="*/ 79 w 146"/>
                <a:gd name="T73" fmla="*/ 67 h 211"/>
                <a:gd name="T74" fmla="*/ 79 w 146"/>
                <a:gd name="T75" fmla="*/ 211 h 211"/>
                <a:gd name="T76" fmla="*/ 68 w 146"/>
                <a:gd name="T77" fmla="*/ 211 h 211"/>
                <a:gd name="T78" fmla="*/ 68 w 146"/>
                <a:gd name="T79" fmla="*/ 67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6" h="211">
                  <a:moveTo>
                    <a:pt x="68" y="67"/>
                  </a:moveTo>
                  <a:lnTo>
                    <a:pt x="67" y="67"/>
                  </a:lnTo>
                  <a:lnTo>
                    <a:pt x="60" y="66"/>
                  </a:lnTo>
                  <a:lnTo>
                    <a:pt x="50" y="64"/>
                  </a:lnTo>
                  <a:lnTo>
                    <a:pt x="41" y="62"/>
                  </a:lnTo>
                  <a:lnTo>
                    <a:pt x="29" y="55"/>
                  </a:lnTo>
                  <a:lnTo>
                    <a:pt x="18" y="47"/>
                  </a:lnTo>
                  <a:lnTo>
                    <a:pt x="10" y="35"/>
                  </a:lnTo>
                  <a:lnTo>
                    <a:pt x="3" y="20"/>
                  </a:lnTo>
                  <a:lnTo>
                    <a:pt x="0" y="0"/>
                  </a:lnTo>
                  <a:lnTo>
                    <a:pt x="3" y="0"/>
                  </a:lnTo>
                  <a:lnTo>
                    <a:pt x="10" y="0"/>
                  </a:lnTo>
                  <a:lnTo>
                    <a:pt x="19" y="0"/>
                  </a:lnTo>
                  <a:lnTo>
                    <a:pt x="30" y="2"/>
                  </a:lnTo>
                  <a:lnTo>
                    <a:pt x="41" y="6"/>
                  </a:lnTo>
                  <a:lnTo>
                    <a:pt x="53" y="14"/>
                  </a:lnTo>
                  <a:lnTo>
                    <a:pt x="62" y="25"/>
                  </a:lnTo>
                  <a:lnTo>
                    <a:pt x="69" y="41"/>
                  </a:lnTo>
                  <a:lnTo>
                    <a:pt x="73" y="62"/>
                  </a:lnTo>
                  <a:lnTo>
                    <a:pt x="73" y="60"/>
                  </a:lnTo>
                  <a:lnTo>
                    <a:pt x="73" y="55"/>
                  </a:lnTo>
                  <a:lnTo>
                    <a:pt x="75" y="45"/>
                  </a:lnTo>
                  <a:lnTo>
                    <a:pt x="79" y="36"/>
                  </a:lnTo>
                  <a:lnTo>
                    <a:pt x="84" y="25"/>
                  </a:lnTo>
                  <a:lnTo>
                    <a:pt x="92" y="16"/>
                  </a:lnTo>
                  <a:lnTo>
                    <a:pt x="106" y="8"/>
                  </a:lnTo>
                  <a:lnTo>
                    <a:pt x="123" y="2"/>
                  </a:lnTo>
                  <a:lnTo>
                    <a:pt x="146" y="0"/>
                  </a:lnTo>
                  <a:lnTo>
                    <a:pt x="145" y="2"/>
                  </a:lnTo>
                  <a:lnTo>
                    <a:pt x="145" y="8"/>
                  </a:lnTo>
                  <a:lnTo>
                    <a:pt x="143" y="17"/>
                  </a:lnTo>
                  <a:lnTo>
                    <a:pt x="139" y="28"/>
                  </a:lnTo>
                  <a:lnTo>
                    <a:pt x="134" y="39"/>
                  </a:lnTo>
                  <a:lnTo>
                    <a:pt x="126" y="49"/>
                  </a:lnTo>
                  <a:lnTo>
                    <a:pt x="114" y="59"/>
                  </a:lnTo>
                  <a:lnTo>
                    <a:pt x="98" y="64"/>
                  </a:lnTo>
                  <a:lnTo>
                    <a:pt x="79" y="67"/>
                  </a:lnTo>
                  <a:lnTo>
                    <a:pt x="79" y="211"/>
                  </a:lnTo>
                  <a:lnTo>
                    <a:pt x="68" y="211"/>
                  </a:lnTo>
                  <a:lnTo>
                    <a:pt x="68" y="67"/>
                  </a:lnTo>
                  <a:close/>
                </a:path>
              </a:pathLst>
            </a:custGeom>
            <a:solidFill>
              <a:srgbClr val="D7D7D7"/>
            </a:solidFill>
            <a:ln w="0">
              <a:solidFill>
                <a:srgbClr val="D7D7D7"/>
              </a:solidFill>
              <a:prstDash val="solid"/>
              <a:round/>
              <a:headEnd/>
              <a:tailEnd/>
            </a:ln>
          </p:spPr>
          <p:txBody>
            <a:bodyPr/>
            <a:lstStyle/>
            <a:p>
              <a:endParaRPr lang="en-US"/>
            </a:p>
          </p:txBody>
        </p:sp>
        <p:sp>
          <p:nvSpPr>
            <p:cNvPr id="1035" name="Freeform 11"/>
            <p:cNvSpPr>
              <a:spLocks/>
            </p:cNvSpPr>
            <p:nvPr/>
          </p:nvSpPr>
          <p:spPr bwMode="gray">
            <a:xfrm>
              <a:off x="2792" y="378"/>
              <a:ext cx="144" cy="211"/>
            </a:xfrm>
            <a:custGeom>
              <a:avLst/>
              <a:gdLst>
                <a:gd name="T0" fmla="*/ 67 w 144"/>
                <a:gd name="T1" fmla="*/ 67 h 211"/>
                <a:gd name="T2" fmla="*/ 66 w 144"/>
                <a:gd name="T3" fmla="*/ 67 h 211"/>
                <a:gd name="T4" fmla="*/ 59 w 144"/>
                <a:gd name="T5" fmla="*/ 66 h 211"/>
                <a:gd name="T6" fmla="*/ 50 w 144"/>
                <a:gd name="T7" fmla="*/ 64 h 211"/>
                <a:gd name="T8" fmla="*/ 39 w 144"/>
                <a:gd name="T9" fmla="*/ 62 h 211"/>
                <a:gd name="T10" fmla="*/ 28 w 144"/>
                <a:gd name="T11" fmla="*/ 55 h 211"/>
                <a:gd name="T12" fmla="*/ 17 w 144"/>
                <a:gd name="T13" fmla="*/ 47 h 211"/>
                <a:gd name="T14" fmla="*/ 9 w 144"/>
                <a:gd name="T15" fmla="*/ 35 h 211"/>
                <a:gd name="T16" fmla="*/ 2 w 144"/>
                <a:gd name="T17" fmla="*/ 20 h 211"/>
                <a:gd name="T18" fmla="*/ 0 w 144"/>
                <a:gd name="T19" fmla="*/ 0 h 211"/>
                <a:gd name="T20" fmla="*/ 2 w 144"/>
                <a:gd name="T21" fmla="*/ 0 h 211"/>
                <a:gd name="T22" fmla="*/ 9 w 144"/>
                <a:gd name="T23" fmla="*/ 0 h 211"/>
                <a:gd name="T24" fmla="*/ 17 w 144"/>
                <a:gd name="T25" fmla="*/ 0 h 211"/>
                <a:gd name="T26" fmla="*/ 28 w 144"/>
                <a:gd name="T27" fmla="*/ 2 h 211"/>
                <a:gd name="T28" fmla="*/ 40 w 144"/>
                <a:gd name="T29" fmla="*/ 6 h 211"/>
                <a:gd name="T30" fmla="*/ 51 w 144"/>
                <a:gd name="T31" fmla="*/ 14 h 211"/>
                <a:gd name="T32" fmla="*/ 62 w 144"/>
                <a:gd name="T33" fmla="*/ 25 h 211"/>
                <a:gd name="T34" fmla="*/ 69 w 144"/>
                <a:gd name="T35" fmla="*/ 41 h 211"/>
                <a:gd name="T36" fmla="*/ 73 w 144"/>
                <a:gd name="T37" fmla="*/ 62 h 211"/>
                <a:gd name="T38" fmla="*/ 73 w 144"/>
                <a:gd name="T39" fmla="*/ 60 h 211"/>
                <a:gd name="T40" fmla="*/ 73 w 144"/>
                <a:gd name="T41" fmla="*/ 55 h 211"/>
                <a:gd name="T42" fmla="*/ 74 w 144"/>
                <a:gd name="T43" fmla="*/ 45 h 211"/>
                <a:gd name="T44" fmla="*/ 77 w 144"/>
                <a:gd name="T45" fmla="*/ 36 h 211"/>
                <a:gd name="T46" fmla="*/ 82 w 144"/>
                <a:gd name="T47" fmla="*/ 25 h 211"/>
                <a:gd name="T48" fmla="*/ 91 w 144"/>
                <a:gd name="T49" fmla="*/ 16 h 211"/>
                <a:gd name="T50" fmla="*/ 105 w 144"/>
                <a:gd name="T51" fmla="*/ 8 h 211"/>
                <a:gd name="T52" fmla="*/ 121 w 144"/>
                <a:gd name="T53" fmla="*/ 2 h 211"/>
                <a:gd name="T54" fmla="*/ 144 w 144"/>
                <a:gd name="T55" fmla="*/ 0 h 211"/>
                <a:gd name="T56" fmla="*/ 144 w 144"/>
                <a:gd name="T57" fmla="*/ 2 h 211"/>
                <a:gd name="T58" fmla="*/ 144 w 144"/>
                <a:gd name="T59" fmla="*/ 8 h 211"/>
                <a:gd name="T60" fmla="*/ 141 w 144"/>
                <a:gd name="T61" fmla="*/ 17 h 211"/>
                <a:gd name="T62" fmla="*/ 139 w 144"/>
                <a:gd name="T63" fmla="*/ 28 h 211"/>
                <a:gd name="T64" fmla="*/ 133 w 144"/>
                <a:gd name="T65" fmla="*/ 39 h 211"/>
                <a:gd name="T66" fmla="*/ 125 w 144"/>
                <a:gd name="T67" fmla="*/ 49 h 211"/>
                <a:gd name="T68" fmla="*/ 113 w 144"/>
                <a:gd name="T69" fmla="*/ 59 h 211"/>
                <a:gd name="T70" fmla="*/ 97 w 144"/>
                <a:gd name="T71" fmla="*/ 64 h 211"/>
                <a:gd name="T72" fmla="*/ 77 w 144"/>
                <a:gd name="T73" fmla="*/ 67 h 211"/>
                <a:gd name="T74" fmla="*/ 77 w 144"/>
                <a:gd name="T75" fmla="*/ 211 h 211"/>
                <a:gd name="T76" fmla="*/ 67 w 144"/>
                <a:gd name="T77" fmla="*/ 211 h 211"/>
                <a:gd name="T78" fmla="*/ 67 w 144"/>
                <a:gd name="T79" fmla="*/ 67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4" h="211">
                  <a:moveTo>
                    <a:pt x="67" y="67"/>
                  </a:moveTo>
                  <a:lnTo>
                    <a:pt x="66" y="67"/>
                  </a:lnTo>
                  <a:lnTo>
                    <a:pt x="59" y="66"/>
                  </a:lnTo>
                  <a:lnTo>
                    <a:pt x="50" y="64"/>
                  </a:lnTo>
                  <a:lnTo>
                    <a:pt x="39" y="62"/>
                  </a:lnTo>
                  <a:lnTo>
                    <a:pt x="28" y="55"/>
                  </a:lnTo>
                  <a:lnTo>
                    <a:pt x="17" y="47"/>
                  </a:lnTo>
                  <a:lnTo>
                    <a:pt x="9" y="35"/>
                  </a:lnTo>
                  <a:lnTo>
                    <a:pt x="2" y="20"/>
                  </a:lnTo>
                  <a:lnTo>
                    <a:pt x="0" y="0"/>
                  </a:lnTo>
                  <a:lnTo>
                    <a:pt x="2" y="0"/>
                  </a:lnTo>
                  <a:lnTo>
                    <a:pt x="9" y="0"/>
                  </a:lnTo>
                  <a:lnTo>
                    <a:pt x="17" y="0"/>
                  </a:lnTo>
                  <a:lnTo>
                    <a:pt x="28" y="2"/>
                  </a:lnTo>
                  <a:lnTo>
                    <a:pt x="40" y="6"/>
                  </a:lnTo>
                  <a:lnTo>
                    <a:pt x="51" y="14"/>
                  </a:lnTo>
                  <a:lnTo>
                    <a:pt x="62" y="25"/>
                  </a:lnTo>
                  <a:lnTo>
                    <a:pt x="69" y="41"/>
                  </a:lnTo>
                  <a:lnTo>
                    <a:pt x="73" y="62"/>
                  </a:lnTo>
                  <a:lnTo>
                    <a:pt x="73" y="60"/>
                  </a:lnTo>
                  <a:lnTo>
                    <a:pt x="73" y="55"/>
                  </a:lnTo>
                  <a:lnTo>
                    <a:pt x="74" y="45"/>
                  </a:lnTo>
                  <a:lnTo>
                    <a:pt x="77" y="36"/>
                  </a:lnTo>
                  <a:lnTo>
                    <a:pt x="82" y="25"/>
                  </a:lnTo>
                  <a:lnTo>
                    <a:pt x="91" y="16"/>
                  </a:lnTo>
                  <a:lnTo>
                    <a:pt x="105" y="8"/>
                  </a:lnTo>
                  <a:lnTo>
                    <a:pt x="121" y="2"/>
                  </a:lnTo>
                  <a:lnTo>
                    <a:pt x="144" y="0"/>
                  </a:lnTo>
                  <a:lnTo>
                    <a:pt x="144" y="2"/>
                  </a:lnTo>
                  <a:lnTo>
                    <a:pt x="144" y="8"/>
                  </a:lnTo>
                  <a:lnTo>
                    <a:pt x="141" y="17"/>
                  </a:lnTo>
                  <a:lnTo>
                    <a:pt x="139" y="28"/>
                  </a:lnTo>
                  <a:lnTo>
                    <a:pt x="133" y="39"/>
                  </a:lnTo>
                  <a:lnTo>
                    <a:pt x="125" y="49"/>
                  </a:lnTo>
                  <a:lnTo>
                    <a:pt x="113" y="59"/>
                  </a:lnTo>
                  <a:lnTo>
                    <a:pt x="97" y="64"/>
                  </a:lnTo>
                  <a:lnTo>
                    <a:pt x="77" y="67"/>
                  </a:lnTo>
                  <a:lnTo>
                    <a:pt x="77" y="211"/>
                  </a:lnTo>
                  <a:lnTo>
                    <a:pt x="67" y="211"/>
                  </a:lnTo>
                  <a:lnTo>
                    <a:pt x="67" y="67"/>
                  </a:lnTo>
                  <a:close/>
                </a:path>
              </a:pathLst>
            </a:custGeom>
            <a:solidFill>
              <a:srgbClr val="D7D7D7"/>
            </a:solidFill>
            <a:ln w="0">
              <a:solidFill>
                <a:srgbClr val="D7D7D7"/>
              </a:solidFill>
              <a:prstDash val="solid"/>
              <a:round/>
              <a:headEnd/>
              <a:tailEnd/>
            </a:ln>
          </p:spPr>
          <p:txBody>
            <a:bodyPr/>
            <a:lstStyle/>
            <a:p>
              <a:endParaRPr lang="en-US"/>
            </a:p>
          </p:txBody>
        </p:sp>
        <p:sp>
          <p:nvSpPr>
            <p:cNvPr id="1036" name="Freeform 12"/>
            <p:cNvSpPr>
              <a:spLocks/>
            </p:cNvSpPr>
            <p:nvPr/>
          </p:nvSpPr>
          <p:spPr bwMode="gray">
            <a:xfrm>
              <a:off x="2631" y="457"/>
              <a:ext cx="89" cy="132"/>
            </a:xfrm>
            <a:custGeom>
              <a:avLst/>
              <a:gdLst>
                <a:gd name="T0" fmla="*/ 42 w 89"/>
                <a:gd name="T1" fmla="*/ 43 h 132"/>
                <a:gd name="T2" fmla="*/ 39 w 89"/>
                <a:gd name="T3" fmla="*/ 42 h 132"/>
                <a:gd name="T4" fmla="*/ 33 w 89"/>
                <a:gd name="T5" fmla="*/ 42 h 132"/>
                <a:gd name="T6" fmla="*/ 25 w 89"/>
                <a:gd name="T7" fmla="*/ 39 h 132"/>
                <a:gd name="T8" fmla="*/ 16 w 89"/>
                <a:gd name="T9" fmla="*/ 35 h 132"/>
                <a:gd name="T10" fmla="*/ 8 w 89"/>
                <a:gd name="T11" fmla="*/ 27 h 132"/>
                <a:gd name="T12" fmla="*/ 2 w 89"/>
                <a:gd name="T13" fmla="*/ 16 h 132"/>
                <a:gd name="T14" fmla="*/ 0 w 89"/>
                <a:gd name="T15" fmla="*/ 0 h 132"/>
                <a:gd name="T16" fmla="*/ 2 w 89"/>
                <a:gd name="T17" fmla="*/ 0 h 132"/>
                <a:gd name="T18" fmla="*/ 6 w 89"/>
                <a:gd name="T19" fmla="*/ 0 h 132"/>
                <a:gd name="T20" fmla="*/ 12 w 89"/>
                <a:gd name="T21" fmla="*/ 1 h 132"/>
                <a:gd name="T22" fmla="*/ 21 w 89"/>
                <a:gd name="T23" fmla="*/ 3 h 132"/>
                <a:gd name="T24" fmla="*/ 29 w 89"/>
                <a:gd name="T25" fmla="*/ 8 h 132"/>
                <a:gd name="T26" fmla="*/ 37 w 89"/>
                <a:gd name="T27" fmla="*/ 15 h 132"/>
                <a:gd name="T28" fmla="*/ 42 w 89"/>
                <a:gd name="T29" fmla="*/ 26 h 132"/>
                <a:gd name="T30" fmla="*/ 45 w 89"/>
                <a:gd name="T31" fmla="*/ 39 h 132"/>
                <a:gd name="T32" fmla="*/ 45 w 89"/>
                <a:gd name="T33" fmla="*/ 38 h 132"/>
                <a:gd name="T34" fmla="*/ 45 w 89"/>
                <a:gd name="T35" fmla="*/ 34 h 132"/>
                <a:gd name="T36" fmla="*/ 46 w 89"/>
                <a:gd name="T37" fmla="*/ 27 h 132"/>
                <a:gd name="T38" fmla="*/ 49 w 89"/>
                <a:gd name="T39" fmla="*/ 20 h 132"/>
                <a:gd name="T40" fmla="*/ 54 w 89"/>
                <a:gd name="T41" fmla="*/ 14 h 132"/>
                <a:gd name="T42" fmla="*/ 62 w 89"/>
                <a:gd name="T43" fmla="*/ 7 h 132"/>
                <a:gd name="T44" fmla="*/ 73 w 89"/>
                <a:gd name="T45" fmla="*/ 3 h 132"/>
                <a:gd name="T46" fmla="*/ 89 w 89"/>
                <a:gd name="T47" fmla="*/ 0 h 132"/>
                <a:gd name="T48" fmla="*/ 89 w 89"/>
                <a:gd name="T49" fmla="*/ 3 h 132"/>
                <a:gd name="T50" fmla="*/ 88 w 89"/>
                <a:gd name="T51" fmla="*/ 10 h 132"/>
                <a:gd name="T52" fmla="*/ 87 w 89"/>
                <a:gd name="T53" fmla="*/ 18 h 132"/>
                <a:gd name="T54" fmla="*/ 81 w 89"/>
                <a:gd name="T55" fmla="*/ 26 h 132"/>
                <a:gd name="T56" fmla="*/ 74 w 89"/>
                <a:gd name="T57" fmla="*/ 34 h 132"/>
                <a:gd name="T58" fmla="*/ 64 w 89"/>
                <a:gd name="T59" fmla="*/ 41 h 132"/>
                <a:gd name="T60" fmla="*/ 47 w 89"/>
                <a:gd name="T61" fmla="*/ 43 h 132"/>
                <a:gd name="T62" fmla="*/ 47 w 89"/>
                <a:gd name="T63" fmla="*/ 132 h 132"/>
                <a:gd name="T64" fmla="*/ 42 w 89"/>
                <a:gd name="T65" fmla="*/ 132 h 132"/>
                <a:gd name="T66" fmla="*/ 42 w 89"/>
                <a:gd name="T67" fmla="*/ 4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32">
                  <a:moveTo>
                    <a:pt x="42" y="43"/>
                  </a:moveTo>
                  <a:lnTo>
                    <a:pt x="39" y="42"/>
                  </a:lnTo>
                  <a:lnTo>
                    <a:pt x="33" y="42"/>
                  </a:lnTo>
                  <a:lnTo>
                    <a:pt x="25" y="39"/>
                  </a:lnTo>
                  <a:lnTo>
                    <a:pt x="16" y="35"/>
                  </a:lnTo>
                  <a:lnTo>
                    <a:pt x="8" y="27"/>
                  </a:lnTo>
                  <a:lnTo>
                    <a:pt x="2" y="16"/>
                  </a:lnTo>
                  <a:lnTo>
                    <a:pt x="0" y="0"/>
                  </a:lnTo>
                  <a:lnTo>
                    <a:pt x="2" y="0"/>
                  </a:lnTo>
                  <a:lnTo>
                    <a:pt x="6" y="0"/>
                  </a:lnTo>
                  <a:lnTo>
                    <a:pt x="12" y="1"/>
                  </a:lnTo>
                  <a:lnTo>
                    <a:pt x="21" y="3"/>
                  </a:lnTo>
                  <a:lnTo>
                    <a:pt x="29" y="8"/>
                  </a:lnTo>
                  <a:lnTo>
                    <a:pt x="37" y="15"/>
                  </a:lnTo>
                  <a:lnTo>
                    <a:pt x="42" y="26"/>
                  </a:lnTo>
                  <a:lnTo>
                    <a:pt x="45" y="39"/>
                  </a:lnTo>
                  <a:lnTo>
                    <a:pt x="45" y="38"/>
                  </a:lnTo>
                  <a:lnTo>
                    <a:pt x="45" y="34"/>
                  </a:lnTo>
                  <a:lnTo>
                    <a:pt x="46" y="27"/>
                  </a:lnTo>
                  <a:lnTo>
                    <a:pt x="49" y="20"/>
                  </a:lnTo>
                  <a:lnTo>
                    <a:pt x="54" y="14"/>
                  </a:lnTo>
                  <a:lnTo>
                    <a:pt x="62" y="7"/>
                  </a:lnTo>
                  <a:lnTo>
                    <a:pt x="73" y="3"/>
                  </a:lnTo>
                  <a:lnTo>
                    <a:pt x="89" y="0"/>
                  </a:lnTo>
                  <a:lnTo>
                    <a:pt x="89" y="3"/>
                  </a:lnTo>
                  <a:lnTo>
                    <a:pt x="88" y="10"/>
                  </a:lnTo>
                  <a:lnTo>
                    <a:pt x="87" y="18"/>
                  </a:lnTo>
                  <a:lnTo>
                    <a:pt x="81" y="26"/>
                  </a:lnTo>
                  <a:lnTo>
                    <a:pt x="74" y="34"/>
                  </a:lnTo>
                  <a:lnTo>
                    <a:pt x="64" y="41"/>
                  </a:lnTo>
                  <a:lnTo>
                    <a:pt x="47" y="43"/>
                  </a:lnTo>
                  <a:lnTo>
                    <a:pt x="47" y="132"/>
                  </a:lnTo>
                  <a:lnTo>
                    <a:pt x="42" y="132"/>
                  </a:lnTo>
                  <a:lnTo>
                    <a:pt x="42" y="43"/>
                  </a:lnTo>
                  <a:close/>
                </a:path>
              </a:pathLst>
            </a:custGeom>
            <a:solidFill>
              <a:srgbClr val="D7D7D7"/>
            </a:solidFill>
            <a:ln w="0">
              <a:solidFill>
                <a:srgbClr val="D7D7D7"/>
              </a:solidFill>
              <a:prstDash val="solid"/>
              <a:round/>
              <a:headEnd/>
              <a:tailEnd/>
            </a:ln>
          </p:spPr>
          <p:txBody>
            <a:bodyPr/>
            <a:lstStyle/>
            <a:p>
              <a:endParaRPr lang="en-US"/>
            </a:p>
          </p:txBody>
        </p:sp>
        <p:sp>
          <p:nvSpPr>
            <p:cNvPr id="1037" name="Freeform 13"/>
            <p:cNvSpPr>
              <a:spLocks/>
            </p:cNvSpPr>
            <p:nvPr/>
          </p:nvSpPr>
          <p:spPr bwMode="gray">
            <a:xfrm>
              <a:off x="2430" y="403"/>
              <a:ext cx="88" cy="186"/>
            </a:xfrm>
            <a:custGeom>
              <a:avLst/>
              <a:gdLst>
                <a:gd name="T0" fmla="*/ 43 w 88"/>
                <a:gd name="T1" fmla="*/ 43 h 186"/>
                <a:gd name="T2" fmla="*/ 41 w 88"/>
                <a:gd name="T3" fmla="*/ 43 h 186"/>
                <a:gd name="T4" fmla="*/ 35 w 88"/>
                <a:gd name="T5" fmla="*/ 43 h 186"/>
                <a:gd name="T6" fmla="*/ 27 w 88"/>
                <a:gd name="T7" fmla="*/ 41 h 186"/>
                <a:gd name="T8" fmla="*/ 18 w 88"/>
                <a:gd name="T9" fmla="*/ 35 h 186"/>
                <a:gd name="T10" fmla="*/ 8 w 88"/>
                <a:gd name="T11" fmla="*/ 28 h 186"/>
                <a:gd name="T12" fmla="*/ 3 w 88"/>
                <a:gd name="T13" fmla="*/ 16 h 186"/>
                <a:gd name="T14" fmla="*/ 0 w 88"/>
                <a:gd name="T15" fmla="*/ 0 h 186"/>
                <a:gd name="T16" fmla="*/ 3 w 88"/>
                <a:gd name="T17" fmla="*/ 0 h 186"/>
                <a:gd name="T18" fmla="*/ 8 w 88"/>
                <a:gd name="T19" fmla="*/ 0 h 186"/>
                <a:gd name="T20" fmla="*/ 17 w 88"/>
                <a:gd name="T21" fmla="*/ 1 h 186"/>
                <a:gd name="T22" fmla="*/ 26 w 88"/>
                <a:gd name="T23" fmla="*/ 6 h 186"/>
                <a:gd name="T24" fmla="*/ 35 w 88"/>
                <a:gd name="T25" fmla="*/ 12 h 186"/>
                <a:gd name="T26" fmla="*/ 42 w 88"/>
                <a:gd name="T27" fmla="*/ 24 h 186"/>
                <a:gd name="T28" fmla="*/ 48 w 88"/>
                <a:gd name="T29" fmla="*/ 41 h 186"/>
                <a:gd name="T30" fmla="*/ 48 w 88"/>
                <a:gd name="T31" fmla="*/ 90 h 186"/>
                <a:gd name="T32" fmla="*/ 48 w 88"/>
                <a:gd name="T33" fmla="*/ 88 h 186"/>
                <a:gd name="T34" fmla="*/ 48 w 88"/>
                <a:gd name="T35" fmla="*/ 82 h 186"/>
                <a:gd name="T36" fmla="*/ 50 w 88"/>
                <a:gd name="T37" fmla="*/ 74 h 186"/>
                <a:gd name="T38" fmla="*/ 54 w 88"/>
                <a:gd name="T39" fmla="*/ 66 h 186"/>
                <a:gd name="T40" fmla="*/ 61 w 88"/>
                <a:gd name="T41" fmla="*/ 58 h 186"/>
                <a:gd name="T42" fmla="*/ 72 w 88"/>
                <a:gd name="T43" fmla="*/ 53 h 186"/>
                <a:gd name="T44" fmla="*/ 87 w 88"/>
                <a:gd name="T45" fmla="*/ 50 h 186"/>
                <a:gd name="T46" fmla="*/ 88 w 88"/>
                <a:gd name="T47" fmla="*/ 51 h 186"/>
                <a:gd name="T48" fmla="*/ 88 w 88"/>
                <a:gd name="T49" fmla="*/ 57 h 186"/>
                <a:gd name="T50" fmla="*/ 87 w 88"/>
                <a:gd name="T51" fmla="*/ 64 h 186"/>
                <a:gd name="T52" fmla="*/ 84 w 88"/>
                <a:gd name="T53" fmla="*/ 72 h 186"/>
                <a:gd name="T54" fmla="*/ 80 w 88"/>
                <a:gd name="T55" fmla="*/ 80 h 186"/>
                <a:gd name="T56" fmla="*/ 73 w 88"/>
                <a:gd name="T57" fmla="*/ 86 h 186"/>
                <a:gd name="T58" fmla="*/ 62 w 88"/>
                <a:gd name="T59" fmla="*/ 92 h 186"/>
                <a:gd name="T60" fmla="*/ 48 w 88"/>
                <a:gd name="T61" fmla="*/ 93 h 186"/>
                <a:gd name="T62" fmla="*/ 48 w 88"/>
                <a:gd name="T63" fmla="*/ 186 h 186"/>
                <a:gd name="T64" fmla="*/ 43 w 88"/>
                <a:gd name="T65" fmla="*/ 186 h 186"/>
                <a:gd name="T66" fmla="*/ 43 w 88"/>
                <a:gd name="T67" fmla="*/ 143 h 186"/>
                <a:gd name="T68" fmla="*/ 42 w 88"/>
                <a:gd name="T69" fmla="*/ 143 h 186"/>
                <a:gd name="T70" fmla="*/ 37 w 88"/>
                <a:gd name="T71" fmla="*/ 142 h 186"/>
                <a:gd name="T72" fmla="*/ 29 w 88"/>
                <a:gd name="T73" fmla="*/ 140 h 186"/>
                <a:gd name="T74" fmla="*/ 22 w 88"/>
                <a:gd name="T75" fmla="*/ 136 h 186"/>
                <a:gd name="T76" fmla="*/ 14 w 88"/>
                <a:gd name="T77" fmla="*/ 130 h 186"/>
                <a:gd name="T78" fmla="*/ 8 w 88"/>
                <a:gd name="T79" fmla="*/ 120 h 186"/>
                <a:gd name="T80" fmla="*/ 7 w 88"/>
                <a:gd name="T81" fmla="*/ 105 h 186"/>
                <a:gd name="T82" fmla="*/ 8 w 88"/>
                <a:gd name="T83" fmla="*/ 105 h 186"/>
                <a:gd name="T84" fmla="*/ 12 w 88"/>
                <a:gd name="T85" fmla="*/ 107 h 186"/>
                <a:gd name="T86" fmla="*/ 19 w 88"/>
                <a:gd name="T87" fmla="*/ 108 h 186"/>
                <a:gd name="T88" fmla="*/ 26 w 88"/>
                <a:gd name="T89" fmla="*/ 111 h 186"/>
                <a:gd name="T90" fmla="*/ 34 w 88"/>
                <a:gd name="T91" fmla="*/ 117 h 186"/>
                <a:gd name="T92" fmla="*/ 39 w 88"/>
                <a:gd name="T93" fmla="*/ 127 h 186"/>
                <a:gd name="T94" fmla="*/ 43 w 88"/>
                <a:gd name="T95" fmla="*/ 140 h 186"/>
                <a:gd name="T96" fmla="*/ 43 w 88"/>
                <a:gd name="T97" fmla="*/ 4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8" h="186">
                  <a:moveTo>
                    <a:pt x="43" y="43"/>
                  </a:moveTo>
                  <a:lnTo>
                    <a:pt x="41" y="43"/>
                  </a:lnTo>
                  <a:lnTo>
                    <a:pt x="35" y="43"/>
                  </a:lnTo>
                  <a:lnTo>
                    <a:pt x="27" y="41"/>
                  </a:lnTo>
                  <a:lnTo>
                    <a:pt x="18" y="35"/>
                  </a:lnTo>
                  <a:lnTo>
                    <a:pt x="8" y="28"/>
                  </a:lnTo>
                  <a:lnTo>
                    <a:pt x="3" y="16"/>
                  </a:lnTo>
                  <a:lnTo>
                    <a:pt x="0" y="0"/>
                  </a:lnTo>
                  <a:lnTo>
                    <a:pt x="3" y="0"/>
                  </a:lnTo>
                  <a:lnTo>
                    <a:pt x="8" y="0"/>
                  </a:lnTo>
                  <a:lnTo>
                    <a:pt x="17" y="1"/>
                  </a:lnTo>
                  <a:lnTo>
                    <a:pt x="26" y="6"/>
                  </a:lnTo>
                  <a:lnTo>
                    <a:pt x="35" y="12"/>
                  </a:lnTo>
                  <a:lnTo>
                    <a:pt x="42" y="24"/>
                  </a:lnTo>
                  <a:lnTo>
                    <a:pt x="48" y="41"/>
                  </a:lnTo>
                  <a:lnTo>
                    <a:pt x="48" y="90"/>
                  </a:lnTo>
                  <a:lnTo>
                    <a:pt x="48" y="88"/>
                  </a:lnTo>
                  <a:lnTo>
                    <a:pt x="48" y="82"/>
                  </a:lnTo>
                  <a:lnTo>
                    <a:pt x="50" y="74"/>
                  </a:lnTo>
                  <a:lnTo>
                    <a:pt x="54" y="66"/>
                  </a:lnTo>
                  <a:lnTo>
                    <a:pt x="61" y="58"/>
                  </a:lnTo>
                  <a:lnTo>
                    <a:pt x="72" y="53"/>
                  </a:lnTo>
                  <a:lnTo>
                    <a:pt x="87" y="50"/>
                  </a:lnTo>
                  <a:lnTo>
                    <a:pt x="88" y="51"/>
                  </a:lnTo>
                  <a:lnTo>
                    <a:pt x="88" y="57"/>
                  </a:lnTo>
                  <a:lnTo>
                    <a:pt x="87" y="64"/>
                  </a:lnTo>
                  <a:lnTo>
                    <a:pt x="84" y="72"/>
                  </a:lnTo>
                  <a:lnTo>
                    <a:pt x="80" y="80"/>
                  </a:lnTo>
                  <a:lnTo>
                    <a:pt x="73" y="86"/>
                  </a:lnTo>
                  <a:lnTo>
                    <a:pt x="62" y="92"/>
                  </a:lnTo>
                  <a:lnTo>
                    <a:pt x="48" y="93"/>
                  </a:lnTo>
                  <a:lnTo>
                    <a:pt x="48" y="186"/>
                  </a:lnTo>
                  <a:lnTo>
                    <a:pt x="43" y="186"/>
                  </a:lnTo>
                  <a:lnTo>
                    <a:pt x="43" y="143"/>
                  </a:lnTo>
                  <a:lnTo>
                    <a:pt x="42" y="143"/>
                  </a:lnTo>
                  <a:lnTo>
                    <a:pt x="37" y="142"/>
                  </a:lnTo>
                  <a:lnTo>
                    <a:pt x="29" y="140"/>
                  </a:lnTo>
                  <a:lnTo>
                    <a:pt x="22" y="136"/>
                  </a:lnTo>
                  <a:lnTo>
                    <a:pt x="14" y="130"/>
                  </a:lnTo>
                  <a:lnTo>
                    <a:pt x="8" y="120"/>
                  </a:lnTo>
                  <a:lnTo>
                    <a:pt x="7" y="105"/>
                  </a:lnTo>
                  <a:lnTo>
                    <a:pt x="8" y="105"/>
                  </a:lnTo>
                  <a:lnTo>
                    <a:pt x="12" y="107"/>
                  </a:lnTo>
                  <a:lnTo>
                    <a:pt x="19" y="108"/>
                  </a:lnTo>
                  <a:lnTo>
                    <a:pt x="26" y="111"/>
                  </a:lnTo>
                  <a:lnTo>
                    <a:pt x="34" y="117"/>
                  </a:lnTo>
                  <a:lnTo>
                    <a:pt x="39" y="127"/>
                  </a:lnTo>
                  <a:lnTo>
                    <a:pt x="43" y="140"/>
                  </a:lnTo>
                  <a:lnTo>
                    <a:pt x="43" y="43"/>
                  </a:lnTo>
                  <a:close/>
                </a:path>
              </a:pathLst>
            </a:custGeom>
            <a:solidFill>
              <a:srgbClr val="D7D7D7"/>
            </a:solidFill>
            <a:ln w="0">
              <a:solidFill>
                <a:srgbClr val="D7D7D7"/>
              </a:solidFill>
              <a:prstDash val="solid"/>
              <a:round/>
              <a:headEnd/>
              <a:tailEnd/>
            </a:ln>
          </p:spPr>
          <p:txBody>
            <a:bodyPr/>
            <a:lstStyle/>
            <a:p>
              <a:endParaRPr lang="en-US"/>
            </a:p>
          </p:txBody>
        </p:sp>
        <p:sp>
          <p:nvSpPr>
            <p:cNvPr id="1038" name="Freeform 14"/>
            <p:cNvSpPr>
              <a:spLocks/>
            </p:cNvSpPr>
            <p:nvPr/>
          </p:nvSpPr>
          <p:spPr bwMode="gray">
            <a:xfrm>
              <a:off x="1914" y="233"/>
              <a:ext cx="166" cy="356"/>
            </a:xfrm>
            <a:custGeom>
              <a:avLst/>
              <a:gdLst>
                <a:gd name="T0" fmla="*/ 85 w 166"/>
                <a:gd name="T1" fmla="*/ 84 h 356"/>
                <a:gd name="T2" fmla="*/ 101 w 166"/>
                <a:gd name="T3" fmla="*/ 81 h 356"/>
                <a:gd name="T4" fmla="*/ 124 w 166"/>
                <a:gd name="T5" fmla="*/ 73 h 356"/>
                <a:gd name="T6" fmla="*/ 148 w 166"/>
                <a:gd name="T7" fmla="*/ 56 h 356"/>
                <a:gd name="T8" fmla="*/ 163 w 166"/>
                <a:gd name="T9" fmla="*/ 23 h 356"/>
                <a:gd name="T10" fmla="*/ 163 w 166"/>
                <a:gd name="T11" fmla="*/ 0 h 356"/>
                <a:gd name="T12" fmla="*/ 148 w 166"/>
                <a:gd name="T13" fmla="*/ 0 h 356"/>
                <a:gd name="T14" fmla="*/ 125 w 166"/>
                <a:gd name="T15" fmla="*/ 6 h 356"/>
                <a:gd name="T16" fmla="*/ 101 w 166"/>
                <a:gd name="T17" fmla="*/ 22 h 356"/>
                <a:gd name="T18" fmla="*/ 82 w 166"/>
                <a:gd name="T19" fmla="*/ 54 h 356"/>
                <a:gd name="T20" fmla="*/ 77 w 166"/>
                <a:gd name="T21" fmla="*/ 173 h 356"/>
                <a:gd name="T22" fmla="*/ 77 w 166"/>
                <a:gd name="T23" fmla="*/ 165 h 356"/>
                <a:gd name="T24" fmla="*/ 71 w 166"/>
                <a:gd name="T25" fmla="*/ 146 h 356"/>
                <a:gd name="T26" fmla="*/ 60 w 166"/>
                <a:gd name="T27" fmla="*/ 123 h 356"/>
                <a:gd name="T28" fmla="*/ 38 w 166"/>
                <a:gd name="T29" fmla="*/ 104 h 356"/>
                <a:gd name="T30" fmla="*/ 0 w 166"/>
                <a:gd name="T31" fmla="*/ 96 h 356"/>
                <a:gd name="T32" fmla="*/ 0 w 166"/>
                <a:gd name="T33" fmla="*/ 103 h 356"/>
                <a:gd name="T34" fmla="*/ 0 w 166"/>
                <a:gd name="T35" fmla="*/ 120 h 356"/>
                <a:gd name="T36" fmla="*/ 8 w 166"/>
                <a:gd name="T37" fmla="*/ 143 h 356"/>
                <a:gd name="T38" fmla="*/ 24 w 166"/>
                <a:gd name="T39" fmla="*/ 163 h 356"/>
                <a:gd name="T40" fmla="*/ 55 w 166"/>
                <a:gd name="T41" fmla="*/ 177 h 356"/>
                <a:gd name="T42" fmla="*/ 77 w 166"/>
                <a:gd name="T43" fmla="*/ 356 h 356"/>
                <a:gd name="T44" fmla="*/ 82 w 166"/>
                <a:gd name="T45" fmla="*/ 274 h 356"/>
                <a:gd name="T46" fmla="*/ 91 w 166"/>
                <a:gd name="T47" fmla="*/ 273 h 356"/>
                <a:gd name="T48" fmla="*/ 112 w 166"/>
                <a:gd name="T49" fmla="*/ 267 h 356"/>
                <a:gd name="T50" fmla="*/ 135 w 166"/>
                <a:gd name="T51" fmla="*/ 252 h 356"/>
                <a:gd name="T52" fmla="*/ 151 w 166"/>
                <a:gd name="T53" fmla="*/ 224 h 356"/>
                <a:gd name="T54" fmla="*/ 152 w 166"/>
                <a:gd name="T55" fmla="*/ 203 h 356"/>
                <a:gd name="T56" fmla="*/ 137 w 166"/>
                <a:gd name="T57" fmla="*/ 204 h 356"/>
                <a:gd name="T58" fmla="*/ 117 w 166"/>
                <a:gd name="T59" fmla="*/ 211 h 356"/>
                <a:gd name="T60" fmla="*/ 97 w 166"/>
                <a:gd name="T61" fmla="*/ 231 h 356"/>
                <a:gd name="T62" fmla="*/ 82 w 166"/>
                <a:gd name="T63" fmla="*/ 267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6" h="356">
                  <a:moveTo>
                    <a:pt x="82" y="84"/>
                  </a:moveTo>
                  <a:lnTo>
                    <a:pt x="85" y="84"/>
                  </a:lnTo>
                  <a:lnTo>
                    <a:pt x="91" y="84"/>
                  </a:lnTo>
                  <a:lnTo>
                    <a:pt x="101" y="81"/>
                  </a:lnTo>
                  <a:lnTo>
                    <a:pt x="112" y="78"/>
                  </a:lnTo>
                  <a:lnTo>
                    <a:pt x="124" y="73"/>
                  </a:lnTo>
                  <a:lnTo>
                    <a:pt x="136" y="66"/>
                  </a:lnTo>
                  <a:lnTo>
                    <a:pt x="148" y="56"/>
                  </a:lnTo>
                  <a:lnTo>
                    <a:pt x="156" y="42"/>
                  </a:lnTo>
                  <a:lnTo>
                    <a:pt x="163" y="23"/>
                  </a:lnTo>
                  <a:lnTo>
                    <a:pt x="166" y="2"/>
                  </a:lnTo>
                  <a:lnTo>
                    <a:pt x="163" y="0"/>
                  </a:lnTo>
                  <a:lnTo>
                    <a:pt x="158" y="0"/>
                  </a:lnTo>
                  <a:lnTo>
                    <a:pt x="148" y="0"/>
                  </a:lnTo>
                  <a:lnTo>
                    <a:pt x="137" y="3"/>
                  </a:lnTo>
                  <a:lnTo>
                    <a:pt x="125" y="6"/>
                  </a:lnTo>
                  <a:lnTo>
                    <a:pt x="113" y="12"/>
                  </a:lnTo>
                  <a:lnTo>
                    <a:pt x="101" y="22"/>
                  </a:lnTo>
                  <a:lnTo>
                    <a:pt x="90" y="35"/>
                  </a:lnTo>
                  <a:lnTo>
                    <a:pt x="82" y="54"/>
                  </a:lnTo>
                  <a:lnTo>
                    <a:pt x="77" y="78"/>
                  </a:lnTo>
                  <a:lnTo>
                    <a:pt x="77" y="173"/>
                  </a:lnTo>
                  <a:lnTo>
                    <a:pt x="77" y="170"/>
                  </a:lnTo>
                  <a:lnTo>
                    <a:pt x="77" y="165"/>
                  </a:lnTo>
                  <a:lnTo>
                    <a:pt x="74" y="157"/>
                  </a:lnTo>
                  <a:lnTo>
                    <a:pt x="71" y="146"/>
                  </a:lnTo>
                  <a:lnTo>
                    <a:pt x="67" y="134"/>
                  </a:lnTo>
                  <a:lnTo>
                    <a:pt x="60" y="123"/>
                  </a:lnTo>
                  <a:lnTo>
                    <a:pt x="50" y="112"/>
                  </a:lnTo>
                  <a:lnTo>
                    <a:pt x="38" y="104"/>
                  </a:lnTo>
                  <a:lnTo>
                    <a:pt x="20" y="97"/>
                  </a:lnTo>
                  <a:lnTo>
                    <a:pt x="0" y="96"/>
                  </a:lnTo>
                  <a:lnTo>
                    <a:pt x="0" y="97"/>
                  </a:lnTo>
                  <a:lnTo>
                    <a:pt x="0" y="103"/>
                  </a:lnTo>
                  <a:lnTo>
                    <a:pt x="0" y="111"/>
                  </a:lnTo>
                  <a:lnTo>
                    <a:pt x="0" y="120"/>
                  </a:lnTo>
                  <a:lnTo>
                    <a:pt x="2" y="131"/>
                  </a:lnTo>
                  <a:lnTo>
                    <a:pt x="8" y="143"/>
                  </a:lnTo>
                  <a:lnTo>
                    <a:pt x="15" y="154"/>
                  </a:lnTo>
                  <a:lnTo>
                    <a:pt x="24" y="163"/>
                  </a:lnTo>
                  <a:lnTo>
                    <a:pt x="38" y="171"/>
                  </a:lnTo>
                  <a:lnTo>
                    <a:pt x="55" y="177"/>
                  </a:lnTo>
                  <a:lnTo>
                    <a:pt x="77" y="178"/>
                  </a:lnTo>
                  <a:lnTo>
                    <a:pt x="77" y="356"/>
                  </a:lnTo>
                  <a:lnTo>
                    <a:pt x="82" y="356"/>
                  </a:lnTo>
                  <a:lnTo>
                    <a:pt x="82" y="274"/>
                  </a:lnTo>
                  <a:lnTo>
                    <a:pt x="85" y="273"/>
                  </a:lnTo>
                  <a:lnTo>
                    <a:pt x="91" y="273"/>
                  </a:lnTo>
                  <a:lnTo>
                    <a:pt x="101" y="271"/>
                  </a:lnTo>
                  <a:lnTo>
                    <a:pt x="112" y="267"/>
                  </a:lnTo>
                  <a:lnTo>
                    <a:pt x="124" y="262"/>
                  </a:lnTo>
                  <a:lnTo>
                    <a:pt x="135" y="252"/>
                  </a:lnTo>
                  <a:lnTo>
                    <a:pt x="144" y="240"/>
                  </a:lnTo>
                  <a:lnTo>
                    <a:pt x="151" y="224"/>
                  </a:lnTo>
                  <a:lnTo>
                    <a:pt x="154" y="203"/>
                  </a:lnTo>
                  <a:lnTo>
                    <a:pt x="152" y="203"/>
                  </a:lnTo>
                  <a:lnTo>
                    <a:pt x="145" y="203"/>
                  </a:lnTo>
                  <a:lnTo>
                    <a:pt x="137" y="204"/>
                  </a:lnTo>
                  <a:lnTo>
                    <a:pt x="128" y="207"/>
                  </a:lnTo>
                  <a:lnTo>
                    <a:pt x="117" y="211"/>
                  </a:lnTo>
                  <a:lnTo>
                    <a:pt x="106" y="219"/>
                  </a:lnTo>
                  <a:lnTo>
                    <a:pt x="97" y="231"/>
                  </a:lnTo>
                  <a:lnTo>
                    <a:pt x="89" y="247"/>
                  </a:lnTo>
                  <a:lnTo>
                    <a:pt x="82" y="267"/>
                  </a:lnTo>
                  <a:lnTo>
                    <a:pt x="82" y="84"/>
                  </a:lnTo>
                  <a:close/>
                </a:path>
              </a:pathLst>
            </a:custGeom>
            <a:solidFill>
              <a:srgbClr val="D7D7D7"/>
            </a:solidFill>
            <a:ln w="0">
              <a:solidFill>
                <a:srgbClr val="D7D7D7"/>
              </a:solidFill>
              <a:prstDash val="solid"/>
              <a:round/>
              <a:headEnd/>
              <a:tailEnd/>
            </a:ln>
          </p:spPr>
          <p:txBody>
            <a:bodyPr/>
            <a:lstStyle/>
            <a:p>
              <a:endParaRPr lang="en-US"/>
            </a:p>
          </p:txBody>
        </p:sp>
        <p:sp>
          <p:nvSpPr>
            <p:cNvPr id="1039" name="Freeform 15"/>
            <p:cNvSpPr>
              <a:spLocks/>
            </p:cNvSpPr>
            <p:nvPr/>
          </p:nvSpPr>
          <p:spPr bwMode="gray">
            <a:xfrm>
              <a:off x="2514" y="379"/>
              <a:ext cx="92" cy="210"/>
            </a:xfrm>
            <a:custGeom>
              <a:avLst/>
              <a:gdLst>
                <a:gd name="T0" fmla="*/ 43 w 92"/>
                <a:gd name="T1" fmla="*/ 162 h 210"/>
                <a:gd name="T2" fmla="*/ 36 w 92"/>
                <a:gd name="T3" fmla="*/ 160 h 210"/>
                <a:gd name="T4" fmla="*/ 23 w 92"/>
                <a:gd name="T5" fmla="*/ 155 h 210"/>
                <a:gd name="T6" fmla="*/ 12 w 92"/>
                <a:gd name="T7" fmla="*/ 141 h 210"/>
                <a:gd name="T8" fmla="*/ 12 w 92"/>
                <a:gd name="T9" fmla="*/ 129 h 210"/>
                <a:gd name="T10" fmla="*/ 23 w 92"/>
                <a:gd name="T11" fmla="*/ 132 h 210"/>
                <a:gd name="T12" fmla="*/ 38 w 92"/>
                <a:gd name="T13" fmla="*/ 145 h 210"/>
                <a:gd name="T14" fmla="*/ 43 w 92"/>
                <a:gd name="T15" fmla="*/ 108 h 210"/>
                <a:gd name="T16" fmla="*/ 35 w 92"/>
                <a:gd name="T17" fmla="*/ 106 h 210"/>
                <a:gd name="T18" fmla="*/ 20 w 92"/>
                <a:gd name="T19" fmla="*/ 101 h 210"/>
                <a:gd name="T20" fmla="*/ 7 w 92"/>
                <a:gd name="T21" fmla="*/ 83 h 210"/>
                <a:gd name="T22" fmla="*/ 7 w 92"/>
                <a:gd name="T23" fmla="*/ 70 h 210"/>
                <a:gd name="T24" fmla="*/ 17 w 92"/>
                <a:gd name="T25" fmla="*/ 71 h 210"/>
                <a:gd name="T26" fmla="*/ 31 w 92"/>
                <a:gd name="T27" fmla="*/ 81 h 210"/>
                <a:gd name="T28" fmla="*/ 43 w 92"/>
                <a:gd name="T29" fmla="*/ 105 h 210"/>
                <a:gd name="T30" fmla="*/ 40 w 92"/>
                <a:gd name="T31" fmla="*/ 43 h 210"/>
                <a:gd name="T32" fmla="*/ 26 w 92"/>
                <a:gd name="T33" fmla="*/ 39 h 210"/>
                <a:gd name="T34" fmla="*/ 8 w 92"/>
                <a:gd name="T35" fmla="*/ 27 h 210"/>
                <a:gd name="T36" fmla="*/ 0 w 92"/>
                <a:gd name="T37" fmla="*/ 0 h 210"/>
                <a:gd name="T38" fmla="*/ 7 w 92"/>
                <a:gd name="T39" fmla="*/ 0 h 210"/>
                <a:gd name="T40" fmla="*/ 23 w 92"/>
                <a:gd name="T41" fmla="*/ 5 h 210"/>
                <a:gd name="T42" fmla="*/ 39 w 92"/>
                <a:gd name="T43" fmla="*/ 23 h 210"/>
                <a:gd name="T44" fmla="*/ 46 w 92"/>
                <a:gd name="T45" fmla="*/ 38 h 210"/>
                <a:gd name="T46" fmla="*/ 51 w 92"/>
                <a:gd name="T47" fmla="*/ 24 h 210"/>
                <a:gd name="T48" fmla="*/ 66 w 92"/>
                <a:gd name="T49" fmla="*/ 8 h 210"/>
                <a:gd name="T50" fmla="*/ 92 w 92"/>
                <a:gd name="T51" fmla="*/ 0 h 210"/>
                <a:gd name="T52" fmla="*/ 90 w 92"/>
                <a:gd name="T53" fmla="*/ 8 h 210"/>
                <a:gd name="T54" fmla="*/ 82 w 92"/>
                <a:gd name="T55" fmla="*/ 25 h 210"/>
                <a:gd name="T56" fmla="*/ 63 w 92"/>
                <a:gd name="T57" fmla="*/ 40 h 210"/>
                <a:gd name="T58" fmla="*/ 49 w 92"/>
                <a:gd name="T59" fmla="*/ 124 h 210"/>
                <a:gd name="T60" fmla="*/ 50 w 92"/>
                <a:gd name="T61" fmla="*/ 116 h 210"/>
                <a:gd name="T62" fmla="*/ 59 w 92"/>
                <a:gd name="T63" fmla="*/ 100 h 210"/>
                <a:gd name="T64" fmla="*/ 81 w 92"/>
                <a:gd name="T65" fmla="*/ 92 h 210"/>
                <a:gd name="T66" fmla="*/ 80 w 92"/>
                <a:gd name="T67" fmla="*/ 98 h 210"/>
                <a:gd name="T68" fmla="*/ 73 w 92"/>
                <a:gd name="T69" fmla="*/ 114 h 210"/>
                <a:gd name="T70" fmla="*/ 59 w 92"/>
                <a:gd name="T71" fmla="*/ 127 h 210"/>
                <a:gd name="T72" fmla="*/ 49 w 92"/>
                <a:gd name="T73"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2" h="210">
                  <a:moveTo>
                    <a:pt x="43" y="210"/>
                  </a:moveTo>
                  <a:lnTo>
                    <a:pt x="43" y="162"/>
                  </a:lnTo>
                  <a:lnTo>
                    <a:pt x="40" y="162"/>
                  </a:lnTo>
                  <a:lnTo>
                    <a:pt x="36" y="160"/>
                  </a:lnTo>
                  <a:lnTo>
                    <a:pt x="30" y="159"/>
                  </a:lnTo>
                  <a:lnTo>
                    <a:pt x="23" y="155"/>
                  </a:lnTo>
                  <a:lnTo>
                    <a:pt x="16" y="150"/>
                  </a:lnTo>
                  <a:lnTo>
                    <a:pt x="12" y="141"/>
                  </a:lnTo>
                  <a:lnTo>
                    <a:pt x="11" y="129"/>
                  </a:lnTo>
                  <a:lnTo>
                    <a:pt x="12" y="129"/>
                  </a:lnTo>
                  <a:lnTo>
                    <a:pt x="16" y="129"/>
                  </a:lnTo>
                  <a:lnTo>
                    <a:pt x="23" y="132"/>
                  </a:lnTo>
                  <a:lnTo>
                    <a:pt x="31" y="137"/>
                  </a:lnTo>
                  <a:lnTo>
                    <a:pt x="38" y="145"/>
                  </a:lnTo>
                  <a:lnTo>
                    <a:pt x="43" y="159"/>
                  </a:lnTo>
                  <a:lnTo>
                    <a:pt x="43" y="108"/>
                  </a:lnTo>
                  <a:lnTo>
                    <a:pt x="40" y="108"/>
                  </a:lnTo>
                  <a:lnTo>
                    <a:pt x="35" y="106"/>
                  </a:lnTo>
                  <a:lnTo>
                    <a:pt x="28" y="105"/>
                  </a:lnTo>
                  <a:lnTo>
                    <a:pt x="20" y="101"/>
                  </a:lnTo>
                  <a:lnTo>
                    <a:pt x="12" y="94"/>
                  </a:lnTo>
                  <a:lnTo>
                    <a:pt x="7" y="83"/>
                  </a:lnTo>
                  <a:lnTo>
                    <a:pt x="5" y="70"/>
                  </a:lnTo>
                  <a:lnTo>
                    <a:pt x="7" y="70"/>
                  </a:lnTo>
                  <a:lnTo>
                    <a:pt x="11" y="70"/>
                  </a:lnTo>
                  <a:lnTo>
                    <a:pt x="17" y="71"/>
                  </a:lnTo>
                  <a:lnTo>
                    <a:pt x="24" y="74"/>
                  </a:lnTo>
                  <a:lnTo>
                    <a:pt x="31" y="81"/>
                  </a:lnTo>
                  <a:lnTo>
                    <a:pt x="38" y="90"/>
                  </a:lnTo>
                  <a:lnTo>
                    <a:pt x="43" y="105"/>
                  </a:lnTo>
                  <a:lnTo>
                    <a:pt x="43" y="43"/>
                  </a:lnTo>
                  <a:lnTo>
                    <a:pt x="40" y="43"/>
                  </a:lnTo>
                  <a:lnTo>
                    <a:pt x="34" y="42"/>
                  </a:lnTo>
                  <a:lnTo>
                    <a:pt x="26" y="39"/>
                  </a:lnTo>
                  <a:lnTo>
                    <a:pt x="16" y="35"/>
                  </a:lnTo>
                  <a:lnTo>
                    <a:pt x="8" y="27"/>
                  </a:lnTo>
                  <a:lnTo>
                    <a:pt x="1" y="16"/>
                  </a:lnTo>
                  <a:lnTo>
                    <a:pt x="0" y="0"/>
                  </a:lnTo>
                  <a:lnTo>
                    <a:pt x="1" y="0"/>
                  </a:lnTo>
                  <a:lnTo>
                    <a:pt x="7" y="0"/>
                  </a:lnTo>
                  <a:lnTo>
                    <a:pt x="13" y="1"/>
                  </a:lnTo>
                  <a:lnTo>
                    <a:pt x="23" y="5"/>
                  </a:lnTo>
                  <a:lnTo>
                    <a:pt x="31" y="12"/>
                  </a:lnTo>
                  <a:lnTo>
                    <a:pt x="39" y="23"/>
                  </a:lnTo>
                  <a:lnTo>
                    <a:pt x="46" y="40"/>
                  </a:lnTo>
                  <a:lnTo>
                    <a:pt x="46" y="38"/>
                  </a:lnTo>
                  <a:lnTo>
                    <a:pt x="49" y="32"/>
                  </a:lnTo>
                  <a:lnTo>
                    <a:pt x="51" y="24"/>
                  </a:lnTo>
                  <a:lnTo>
                    <a:pt x="58" y="15"/>
                  </a:lnTo>
                  <a:lnTo>
                    <a:pt x="66" y="8"/>
                  </a:lnTo>
                  <a:lnTo>
                    <a:pt x="77" y="1"/>
                  </a:lnTo>
                  <a:lnTo>
                    <a:pt x="92" y="0"/>
                  </a:lnTo>
                  <a:lnTo>
                    <a:pt x="92" y="1"/>
                  </a:lnTo>
                  <a:lnTo>
                    <a:pt x="90" y="8"/>
                  </a:lnTo>
                  <a:lnTo>
                    <a:pt x="88" y="16"/>
                  </a:lnTo>
                  <a:lnTo>
                    <a:pt x="82" y="25"/>
                  </a:lnTo>
                  <a:lnTo>
                    <a:pt x="74" y="34"/>
                  </a:lnTo>
                  <a:lnTo>
                    <a:pt x="63" y="40"/>
                  </a:lnTo>
                  <a:lnTo>
                    <a:pt x="49" y="43"/>
                  </a:lnTo>
                  <a:lnTo>
                    <a:pt x="49" y="124"/>
                  </a:lnTo>
                  <a:lnTo>
                    <a:pt x="49" y="121"/>
                  </a:lnTo>
                  <a:lnTo>
                    <a:pt x="50" y="116"/>
                  </a:lnTo>
                  <a:lnTo>
                    <a:pt x="53" y="108"/>
                  </a:lnTo>
                  <a:lnTo>
                    <a:pt x="59" y="100"/>
                  </a:lnTo>
                  <a:lnTo>
                    <a:pt x="67" y="94"/>
                  </a:lnTo>
                  <a:lnTo>
                    <a:pt x="81" y="92"/>
                  </a:lnTo>
                  <a:lnTo>
                    <a:pt x="81" y="93"/>
                  </a:lnTo>
                  <a:lnTo>
                    <a:pt x="80" y="98"/>
                  </a:lnTo>
                  <a:lnTo>
                    <a:pt x="77" y="106"/>
                  </a:lnTo>
                  <a:lnTo>
                    <a:pt x="73" y="114"/>
                  </a:lnTo>
                  <a:lnTo>
                    <a:pt x="67" y="121"/>
                  </a:lnTo>
                  <a:lnTo>
                    <a:pt x="59" y="127"/>
                  </a:lnTo>
                  <a:lnTo>
                    <a:pt x="49" y="129"/>
                  </a:lnTo>
                  <a:lnTo>
                    <a:pt x="49" y="210"/>
                  </a:lnTo>
                  <a:lnTo>
                    <a:pt x="43" y="210"/>
                  </a:lnTo>
                  <a:close/>
                </a:path>
              </a:pathLst>
            </a:custGeom>
            <a:solidFill>
              <a:srgbClr val="D7D7D7"/>
            </a:solidFill>
            <a:ln w="0">
              <a:solidFill>
                <a:srgbClr val="D7D7D7"/>
              </a:solidFill>
              <a:prstDash val="solid"/>
              <a:round/>
              <a:headEnd/>
              <a:tailEnd/>
            </a:ln>
          </p:spPr>
          <p:txBody>
            <a:bodyPr/>
            <a:lstStyle/>
            <a:p>
              <a:endParaRPr lang="en-US"/>
            </a:p>
          </p:txBody>
        </p:sp>
        <p:sp>
          <p:nvSpPr>
            <p:cNvPr id="1040" name="Freeform 16"/>
            <p:cNvSpPr>
              <a:spLocks/>
            </p:cNvSpPr>
            <p:nvPr/>
          </p:nvSpPr>
          <p:spPr bwMode="gray">
            <a:xfrm>
              <a:off x="1566" y="297"/>
              <a:ext cx="128" cy="292"/>
            </a:xfrm>
            <a:custGeom>
              <a:avLst/>
              <a:gdLst>
                <a:gd name="T0" fmla="*/ 61 w 128"/>
                <a:gd name="T1" fmla="*/ 225 h 292"/>
                <a:gd name="T2" fmla="*/ 54 w 128"/>
                <a:gd name="T3" fmla="*/ 225 h 292"/>
                <a:gd name="T4" fmla="*/ 38 w 128"/>
                <a:gd name="T5" fmla="*/ 219 h 292"/>
                <a:gd name="T6" fmla="*/ 23 w 128"/>
                <a:gd name="T7" fmla="*/ 206 h 292"/>
                <a:gd name="T8" fmla="*/ 15 w 128"/>
                <a:gd name="T9" fmla="*/ 180 h 292"/>
                <a:gd name="T10" fmla="*/ 23 w 128"/>
                <a:gd name="T11" fmla="*/ 180 h 292"/>
                <a:gd name="T12" fmla="*/ 38 w 128"/>
                <a:gd name="T13" fmla="*/ 186 h 292"/>
                <a:gd name="T14" fmla="*/ 54 w 128"/>
                <a:gd name="T15" fmla="*/ 205 h 292"/>
                <a:gd name="T16" fmla="*/ 61 w 128"/>
                <a:gd name="T17" fmla="*/ 151 h 292"/>
                <a:gd name="T18" fmla="*/ 52 w 128"/>
                <a:gd name="T19" fmla="*/ 149 h 292"/>
                <a:gd name="T20" fmla="*/ 34 w 128"/>
                <a:gd name="T21" fmla="*/ 144 h 292"/>
                <a:gd name="T22" fmla="*/ 16 w 128"/>
                <a:gd name="T23" fmla="*/ 128 h 292"/>
                <a:gd name="T24" fmla="*/ 8 w 128"/>
                <a:gd name="T25" fmla="*/ 98 h 292"/>
                <a:gd name="T26" fmla="*/ 15 w 128"/>
                <a:gd name="T27" fmla="*/ 97 h 292"/>
                <a:gd name="T28" fmla="*/ 29 w 128"/>
                <a:gd name="T29" fmla="*/ 101 h 292"/>
                <a:gd name="T30" fmla="*/ 47 w 128"/>
                <a:gd name="T31" fmla="*/ 116 h 292"/>
                <a:gd name="T32" fmla="*/ 61 w 128"/>
                <a:gd name="T33" fmla="*/ 147 h 292"/>
                <a:gd name="T34" fmla="*/ 58 w 128"/>
                <a:gd name="T35" fmla="*/ 60 h 292"/>
                <a:gd name="T36" fmla="*/ 44 w 128"/>
                <a:gd name="T37" fmla="*/ 58 h 292"/>
                <a:gd name="T38" fmla="*/ 25 w 128"/>
                <a:gd name="T39" fmla="*/ 50 h 292"/>
                <a:gd name="T40" fmla="*/ 8 w 128"/>
                <a:gd name="T41" fmla="*/ 32 h 292"/>
                <a:gd name="T42" fmla="*/ 0 w 128"/>
                <a:gd name="T43" fmla="*/ 0 h 292"/>
                <a:gd name="T44" fmla="*/ 8 w 128"/>
                <a:gd name="T45" fmla="*/ 0 h 292"/>
                <a:gd name="T46" fmla="*/ 27 w 128"/>
                <a:gd name="T47" fmla="*/ 5 h 292"/>
                <a:gd name="T48" fmla="*/ 48 w 128"/>
                <a:gd name="T49" fmla="*/ 21 h 292"/>
                <a:gd name="T50" fmla="*/ 65 w 128"/>
                <a:gd name="T51" fmla="*/ 56 h 292"/>
                <a:gd name="T52" fmla="*/ 66 w 128"/>
                <a:gd name="T53" fmla="*/ 48 h 292"/>
                <a:gd name="T54" fmla="*/ 77 w 128"/>
                <a:gd name="T55" fmla="*/ 28 h 292"/>
                <a:gd name="T56" fmla="*/ 96 w 128"/>
                <a:gd name="T57" fmla="*/ 9 h 292"/>
                <a:gd name="T58" fmla="*/ 128 w 128"/>
                <a:gd name="T59" fmla="*/ 0 h 292"/>
                <a:gd name="T60" fmla="*/ 127 w 128"/>
                <a:gd name="T61" fmla="*/ 9 h 292"/>
                <a:gd name="T62" fmla="*/ 119 w 128"/>
                <a:gd name="T63" fmla="*/ 31 h 292"/>
                <a:gd name="T64" fmla="*/ 101 w 128"/>
                <a:gd name="T65" fmla="*/ 51 h 292"/>
                <a:gd name="T66" fmla="*/ 67 w 128"/>
                <a:gd name="T67" fmla="*/ 60 h 292"/>
                <a:gd name="T68" fmla="*/ 69 w 128"/>
                <a:gd name="T69" fmla="*/ 170 h 292"/>
                <a:gd name="T70" fmla="*/ 73 w 128"/>
                <a:gd name="T71" fmla="*/ 155 h 292"/>
                <a:gd name="T72" fmla="*/ 86 w 128"/>
                <a:gd name="T73" fmla="*/ 136 h 292"/>
                <a:gd name="T74" fmla="*/ 113 w 128"/>
                <a:gd name="T75" fmla="*/ 128 h 292"/>
                <a:gd name="T76" fmla="*/ 112 w 128"/>
                <a:gd name="T77" fmla="*/ 136 h 292"/>
                <a:gd name="T78" fmla="*/ 105 w 128"/>
                <a:gd name="T79" fmla="*/ 153 h 292"/>
                <a:gd name="T80" fmla="*/ 92 w 128"/>
                <a:gd name="T81" fmla="*/ 172 h 292"/>
                <a:gd name="T82" fmla="*/ 67 w 128"/>
                <a:gd name="T83" fmla="*/ 180 h 292"/>
                <a:gd name="T84" fmla="*/ 61 w 128"/>
                <a:gd name="T85" fmla="*/ 29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292">
                  <a:moveTo>
                    <a:pt x="61" y="292"/>
                  </a:moveTo>
                  <a:lnTo>
                    <a:pt x="61" y="225"/>
                  </a:lnTo>
                  <a:lnTo>
                    <a:pt x="58" y="225"/>
                  </a:lnTo>
                  <a:lnTo>
                    <a:pt x="54" y="225"/>
                  </a:lnTo>
                  <a:lnTo>
                    <a:pt x="46" y="222"/>
                  </a:lnTo>
                  <a:lnTo>
                    <a:pt x="38" y="219"/>
                  </a:lnTo>
                  <a:lnTo>
                    <a:pt x="29" y="214"/>
                  </a:lnTo>
                  <a:lnTo>
                    <a:pt x="23" y="206"/>
                  </a:lnTo>
                  <a:lnTo>
                    <a:pt x="17" y="195"/>
                  </a:lnTo>
                  <a:lnTo>
                    <a:pt x="15" y="180"/>
                  </a:lnTo>
                  <a:lnTo>
                    <a:pt x="17" y="180"/>
                  </a:lnTo>
                  <a:lnTo>
                    <a:pt x="23" y="180"/>
                  </a:lnTo>
                  <a:lnTo>
                    <a:pt x="29" y="182"/>
                  </a:lnTo>
                  <a:lnTo>
                    <a:pt x="38" y="186"/>
                  </a:lnTo>
                  <a:lnTo>
                    <a:pt x="47" y="194"/>
                  </a:lnTo>
                  <a:lnTo>
                    <a:pt x="54" y="205"/>
                  </a:lnTo>
                  <a:lnTo>
                    <a:pt x="61" y="221"/>
                  </a:lnTo>
                  <a:lnTo>
                    <a:pt x="61" y="151"/>
                  </a:lnTo>
                  <a:lnTo>
                    <a:pt x="58" y="149"/>
                  </a:lnTo>
                  <a:lnTo>
                    <a:pt x="52" y="149"/>
                  </a:lnTo>
                  <a:lnTo>
                    <a:pt x="44" y="147"/>
                  </a:lnTo>
                  <a:lnTo>
                    <a:pt x="34" y="144"/>
                  </a:lnTo>
                  <a:lnTo>
                    <a:pt x="24" y="137"/>
                  </a:lnTo>
                  <a:lnTo>
                    <a:pt x="16" y="128"/>
                  </a:lnTo>
                  <a:lnTo>
                    <a:pt x="11" y="114"/>
                  </a:lnTo>
                  <a:lnTo>
                    <a:pt x="8" y="98"/>
                  </a:lnTo>
                  <a:lnTo>
                    <a:pt x="9" y="97"/>
                  </a:lnTo>
                  <a:lnTo>
                    <a:pt x="15" y="97"/>
                  </a:lnTo>
                  <a:lnTo>
                    <a:pt x="21" y="98"/>
                  </a:lnTo>
                  <a:lnTo>
                    <a:pt x="29" y="101"/>
                  </a:lnTo>
                  <a:lnTo>
                    <a:pt x="39" y="106"/>
                  </a:lnTo>
                  <a:lnTo>
                    <a:pt x="47" y="116"/>
                  </a:lnTo>
                  <a:lnTo>
                    <a:pt x="55" y="128"/>
                  </a:lnTo>
                  <a:lnTo>
                    <a:pt x="61" y="147"/>
                  </a:lnTo>
                  <a:lnTo>
                    <a:pt x="61" y="60"/>
                  </a:lnTo>
                  <a:lnTo>
                    <a:pt x="58" y="60"/>
                  </a:lnTo>
                  <a:lnTo>
                    <a:pt x="52" y="59"/>
                  </a:lnTo>
                  <a:lnTo>
                    <a:pt x="44" y="58"/>
                  </a:lnTo>
                  <a:lnTo>
                    <a:pt x="35" y="55"/>
                  </a:lnTo>
                  <a:lnTo>
                    <a:pt x="25" y="50"/>
                  </a:lnTo>
                  <a:lnTo>
                    <a:pt x="16" y="43"/>
                  </a:lnTo>
                  <a:lnTo>
                    <a:pt x="8" y="32"/>
                  </a:lnTo>
                  <a:lnTo>
                    <a:pt x="3" y="19"/>
                  </a:lnTo>
                  <a:lnTo>
                    <a:pt x="0" y="0"/>
                  </a:lnTo>
                  <a:lnTo>
                    <a:pt x="3" y="0"/>
                  </a:lnTo>
                  <a:lnTo>
                    <a:pt x="8" y="0"/>
                  </a:lnTo>
                  <a:lnTo>
                    <a:pt x="16" y="1"/>
                  </a:lnTo>
                  <a:lnTo>
                    <a:pt x="27" y="5"/>
                  </a:lnTo>
                  <a:lnTo>
                    <a:pt x="38" y="10"/>
                  </a:lnTo>
                  <a:lnTo>
                    <a:pt x="48" y="21"/>
                  </a:lnTo>
                  <a:lnTo>
                    <a:pt x="56" y="36"/>
                  </a:lnTo>
                  <a:lnTo>
                    <a:pt x="65" y="56"/>
                  </a:lnTo>
                  <a:lnTo>
                    <a:pt x="65" y="54"/>
                  </a:lnTo>
                  <a:lnTo>
                    <a:pt x="66" y="48"/>
                  </a:lnTo>
                  <a:lnTo>
                    <a:pt x="70" y="39"/>
                  </a:lnTo>
                  <a:lnTo>
                    <a:pt x="77" y="28"/>
                  </a:lnTo>
                  <a:lnTo>
                    <a:pt x="85" y="19"/>
                  </a:lnTo>
                  <a:lnTo>
                    <a:pt x="96" y="9"/>
                  </a:lnTo>
                  <a:lnTo>
                    <a:pt x="110" y="2"/>
                  </a:lnTo>
                  <a:lnTo>
                    <a:pt x="128" y="0"/>
                  </a:lnTo>
                  <a:lnTo>
                    <a:pt x="128" y="2"/>
                  </a:lnTo>
                  <a:lnTo>
                    <a:pt x="127" y="9"/>
                  </a:lnTo>
                  <a:lnTo>
                    <a:pt x="124" y="19"/>
                  </a:lnTo>
                  <a:lnTo>
                    <a:pt x="119" y="31"/>
                  </a:lnTo>
                  <a:lnTo>
                    <a:pt x="112" y="41"/>
                  </a:lnTo>
                  <a:lnTo>
                    <a:pt x="101" y="51"/>
                  </a:lnTo>
                  <a:lnTo>
                    <a:pt x="86" y="58"/>
                  </a:lnTo>
                  <a:lnTo>
                    <a:pt x="67" y="60"/>
                  </a:lnTo>
                  <a:lnTo>
                    <a:pt x="67" y="172"/>
                  </a:lnTo>
                  <a:lnTo>
                    <a:pt x="69" y="170"/>
                  </a:lnTo>
                  <a:lnTo>
                    <a:pt x="70" y="164"/>
                  </a:lnTo>
                  <a:lnTo>
                    <a:pt x="73" y="155"/>
                  </a:lnTo>
                  <a:lnTo>
                    <a:pt x="78" y="145"/>
                  </a:lnTo>
                  <a:lnTo>
                    <a:pt x="86" y="136"/>
                  </a:lnTo>
                  <a:lnTo>
                    <a:pt x="97" y="130"/>
                  </a:lnTo>
                  <a:lnTo>
                    <a:pt x="113" y="128"/>
                  </a:lnTo>
                  <a:lnTo>
                    <a:pt x="113" y="130"/>
                  </a:lnTo>
                  <a:lnTo>
                    <a:pt x="112" y="136"/>
                  </a:lnTo>
                  <a:lnTo>
                    <a:pt x="109" y="144"/>
                  </a:lnTo>
                  <a:lnTo>
                    <a:pt x="105" y="153"/>
                  </a:lnTo>
                  <a:lnTo>
                    <a:pt x="100" y="163"/>
                  </a:lnTo>
                  <a:lnTo>
                    <a:pt x="92" y="172"/>
                  </a:lnTo>
                  <a:lnTo>
                    <a:pt x="82" y="178"/>
                  </a:lnTo>
                  <a:lnTo>
                    <a:pt x="67" y="180"/>
                  </a:lnTo>
                  <a:lnTo>
                    <a:pt x="67" y="292"/>
                  </a:lnTo>
                  <a:lnTo>
                    <a:pt x="61" y="292"/>
                  </a:lnTo>
                  <a:close/>
                </a:path>
              </a:pathLst>
            </a:custGeom>
            <a:solidFill>
              <a:srgbClr val="D7D7D7"/>
            </a:solidFill>
            <a:ln w="0">
              <a:solidFill>
                <a:srgbClr val="D7D7D7"/>
              </a:solidFill>
              <a:prstDash val="solid"/>
              <a:round/>
              <a:headEnd/>
              <a:tailEnd/>
            </a:ln>
          </p:spPr>
          <p:txBody>
            <a:bodyPr/>
            <a:lstStyle/>
            <a:p>
              <a:endParaRPr lang="en-US"/>
            </a:p>
          </p:txBody>
        </p:sp>
        <p:sp>
          <p:nvSpPr>
            <p:cNvPr id="1041" name="Freeform 17"/>
            <p:cNvSpPr>
              <a:spLocks/>
            </p:cNvSpPr>
            <p:nvPr/>
          </p:nvSpPr>
          <p:spPr bwMode="gray">
            <a:xfrm>
              <a:off x="2596" y="332"/>
              <a:ext cx="68" cy="257"/>
            </a:xfrm>
            <a:custGeom>
              <a:avLst/>
              <a:gdLst>
                <a:gd name="T0" fmla="*/ 31 w 68"/>
                <a:gd name="T1" fmla="*/ 164 h 257"/>
                <a:gd name="T2" fmla="*/ 23 w 68"/>
                <a:gd name="T3" fmla="*/ 163 h 257"/>
                <a:gd name="T4" fmla="*/ 8 w 68"/>
                <a:gd name="T5" fmla="*/ 155 h 257"/>
                <a:gd name="T6" fmla="*/ 0 w 68"/>
                <a:gd name="T7" fmla="*/ 132 h 257"/>
                <a:gd name="T8" fmla="*/ 7 w 68"/>
                <a:gd name="T9" fmla="*/ 132 h 257"/>
                <a:gd name="T10" fmla="*/ 22 w 68"/>
                <a:gd name="T11" fmla="*/ 139 h 257"/>
                <a:gd name="T12" fmla="*/ 31 w 68"/>
                <a:gd name="T13" fmla="*/ 160 h 257"/>
                <a:gd name="T14" fmla="*/ 29 w 68"/>
                <a:gd name="T15" fmla="*/ 101 h 257"/>
                <a:gd name="T16" fmla="*/ 16 w 68"/>
                <a:gd name="T17" fmla="*/ 97 h 257"/>
                <a:gd name="T18" fmla="*/ 3 w 68"/>
                <a:gd name="T19" fmla="*/ 83 h 257"/>
                <a:gd name="T20" fmla="*/ 3 w 68"/>
                <a:gd name="T21" fmla="*/ 70 h 257"/>
                <a:gd name="T22" fmla="*/ 15 w 68"/>
                <a:gd name="T23" fmla="*/ 74 h 257"/>
                <a:gd name="T24" fmla="*/ 27 w 68"/>
                <a:gd name="T25" fmla="*/ 86 h 257"/>
                <a:gd name="T26" fmla="*/ 31 w 68"/>
                <a:gd name="T27" fmla="*/ 31 h 257"/>
                <a:gd name="T28" fmla="*/ 33 w 68"/>
                <a:gd name="T29" fmla="*/ 23 h 257"/>
                <a:gd name="T30" fmla="*/ 41 w 68"/>
                <a:gd name="T31" fmla="*/ 8 h 257"/>
                <a:gd name="T32" fmla="*/ 62 w 68"/>
                <a:gd name="T33" fmla="*/ 0 h 257"/>
                <a:gd name="T34" fmla="*/ 61 w 68"/>
                <a:gd name="T35" fmla="*/ 8 h 257"/>
                <a:gd name="T36" fmla="*/ 53 w 68"/>
                <a:gd name="T37" fmla="*/ 23 h 257"/>
                <a:gd name="T38" fmla="*/ 35 w 68"/>
                <a:gd name="T39" fmla="*/ 31 h 257"/>
                <a:gd name="T40" fmla="*/ 35 w 68"/>
                <a:gd name="T41" fmla="*/ 75 h 257"/>
                <a:gd name="T42" fmla="*/ 39 w 68"/>
                <a:gd name="T43" fmla="*/ 62 h 257"/>
                <a:gd name="T44" fmla="*/ 54 w 68"/>
                <a:gd name="T45" fmla="*/ 48 h 257"/>
                <a:gd name="T46" fmla="*/ 68 w 68"/>
                <a:gd name="T47" fmla="*/ 48 h 257"/>
                <a:gd name="T48" fmla="*/ 66 w 68"/>
                <a:gd name="T49" fmla="*/ 59 h 257"/>
                <a:gd name="T50" fmla="*/ 58 w 68"/>
                <a:gd name="T51" fmla="*/ 72 h 257"/>
                <a:gd name="T52" fmla="*/ 35 w 68"/>
                <a:gd name="T53" fmla="*/ 82 h 257"/>
                <a:gd name="T54" fmla="*/ 35 w 68"/>
                <a:gd name="T55" fmla="*/ 143 h 257"/>
                <a:gd name="T56" fmla="*/ 38 w 68"/>
                <a:gd name="T57" fmla="*/ 132 h 257"/>
                <a:gd name="T58" fmla="*/ 49 w 68"/>
                <a:gd name="T59" fmla="*/ 122 h 257"/>
                <a:gd name="T60" fmla="*/ 60 w 68"/>
                <a:gd name="T61" fmla="*/ 122 h 257"/>
                <a:gd name="T62" fmla="*/ 58 w 68"/>
                <a:gd name="T63" fmla="*/ 133 h 257"/>
                <a:gd name="T64" fmla="*/ 47 w 68"/>
                <a:gd name="T65" fmla="*/ 144 h 257"/>
                <a:gd name="T66" fmla="*/ 35 w 68"/>
                <a:gd name="T67" fmla="*/ 257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 h="257">
                  <a:moveTo>
                    <a:pt x="31" y="257"/>
                  </a:moveTo>
                  <a:lnTo>
                    <a:pt x="31" y="164"/>
                  </a:lnTo>
                  <a:lnTo>
                    <a:pt x="29" y="163"/>
                  </a:lnTo>
                  <a:lnTo>
                    <a:pt x="23" y="163"/>
                  </a:lnTo>
                  <a:lnTo>
                    <a:pt x="16" y="160"/>
                  </a:lnTo>
                  <a:lnTo>
                    <a:pt x="8" y="155"/>
                  </a:lnTo>
                  <a:lnTo>
                    <a:pt x="3" y="145"/>
                  </a:lnTo>
                  <a:lnTo>
                    <a:pt x="0" y="132"/>
                  </a:lnTo>
                  <a:lnTo>
                    <a:pt x="3" y="132"/>
                  </a:lnTo>
                  <a:lnTo>
                    <a:pt x="7" y="132"/>
                  </a:lnTo>
                  <a:lnTo>
                    <a:pt x="15" y="135"/>
                  </a:lnTo>
                  <a:lnTo>
                    <a:pt x="22" y="139"/>
                  </a:lnTo>
                  <a:lnTo>
                    <a:pt x="27" y="147"/>
                  </a:lnTo>
                  <a:lnTo>
                    <a:pt x="31" y="160"/>
                  </a:lnTo>
                  <a:lnTo>
                    <a:pt x="31" y="101"/>
                  </a:lnTo>
                  <a:lnTo>
                    <a:pt x="29" y="101"/>
                  </a:lnTo>
                  <a:lnTo>
                    <a:pt x="23" y="99"/>
                  </a:lnTo>
                  <a:lnTo>
                    <a:pt x="16" y="97"/>
                  </a:lnTo>
                  <a:lnTo>
                    <a:pt x="8" y="91"/>
                  </a:lnTo>
                  <a:lnTo>
                    <a:pt x="3" y="83"/>
                  </a:lnTo>
                  <a:lnTo>
                    <a:pt x="0" y="70"/>
                  </a:lnTo>
                  <a:lnTo>
                    <a:pt x="3" y="70"/>
                  </a:lnTo>
                  <a:lnTo>
                    <a:pt x="7" y="71"/>
                  </a:lnTo>
                  <a:lnTo>
                    <a:pt x="15" y="74"/>
                  </a:lnTo>
                  <a:lnTo>
                    <a:pt x="22" y="78"/>
                  </a:lnTo>
                  <a:lnTo>
                    <a:pt x="27" y="86"/>
                  </a:lnTo>
                  <a:lnTo>
                    <a:pt x="31" y="97"/>
                  </a:lnTo>
                  <a:lnTo>
                    <a:pt x="31" y="31"/>
                  </a:lnTo>
                  <a:lnTo>
                    <a:pt x="31" y="28"/>
                  </a:lnTo>
                  <a:lnTo>
                    <a:pt x="33" y="23"/>
                  </a:lnTo>
                  <a:lnTo>
                    <a:pt x="35" y="15"/>
                  </a:lnTo>
                  <a:lnTo>
                    <a:pt x="41" y="8"/>
                  </a:lnTo>
                  <a:lnTo>
                    <a:pt x="50" y="2"/>
                  </a:lnTo>
                  <a:lnTo>
                    <a:pt x="62" y="0"/>
                  </a:lnTo>
                  <a:lnTo>
                    <a:pt x="62" y="2"/>
                  </a:lnTo>
                  <a:lnTo>
                    <a:pt x="61" y="8"/>
                  </a:lnTo>
                  <a:lnTo>
                    <a:pt x="58" y="15"/>
                  </a:lnTo>
                  <a:lnTo>
                    <a:pt x="53" y="23"/>
                  </a:lnTo>
                  <a:lnTo>
                    <a:pt x="46" y="28"/>
                  </a:lnTo>
                  <a:lnTo>
                    <a:pt x="35" y="31"/>
                  </a:lnTo>
                  <a:lnTo>
                    <a:pt x="35" y="78"/>
                  </a:lnTo>
                  <a:lnTo>
                    <a:pt x="35" y="75"/>
                  </a:lnTo>
                  <a:lnTo>
                    <a:pt x="37" y="70"/>
                  </a:lnTo>
                  <a:lnTo>
                    <a:pt x="39" y="62"/>
                  </a:lnTo>
                  <a:lnTo>
                    <a:pt x="45" y="55"/>
                  </a:lnTo>
                  <a:lnTo>
                    <a:pt x="54" y="48"/>
                  </a:lnTo>
                  <a:lnTo>
                    <a:pt x="66" y="47"/>
                  </a:lnTo>
                  <a:lnTo>
                    <a:pt x="68" y="48"/>
                  </a:lnTo>
                  <a:lnTo>
                    <a:pt x="68" y="52"/>
                  </a:lnTo>
                  <a:lnTo>
                    <a:pt x="66" y="59"/>
                  </a:lnTo>
                  <a:lnTo>
                    <a:pt x="64" y="66"/>
                  </a:lnTo>
                  <a:lnTo>
                    <a:pt x="58" y="72"/>
                  </a:lnTo>
                  <a:lnTo>
                    <a:pt x="50" y="78"/>
                  </a:lnTo>
                  <a:lnTo>
                    <a:pt x="35" y="82"/>
                  </a:lnTo>
                  <a:lnTo>
                    <a:pt x="35" y="144"/>
                  </a:lnTo>
                  <a:lnTo>
                    <a:pt x="35" y="143"/>
                  </a:lnTo>
                  <a:lnTo>
                    <a:pt x="37" y="139"/>
                  </a:lnTo>
                  <a:lnTo>
                    <a:pt x="38" y="132"/>
                  </a:lnTo>
                  <a:lnTo>
                    <a:pt x="42" y="126"/>
                  </a:lnTo>
                  <a:lnTo>
                    <a:pt x="49" y="122"/>
                  </a:lnTo>
                  <a:lnTo>
                    <a:pt x="58" y="121"/>
                  </a:lnTo>
                  <a:lnTo>
                    <a:pt x="60" y="122"/>
                  </a:lnTo>
                  <a:lnTo>
                    <a:pt x="60" y="126"/>
                  </a:lnTo>
                  <a:lnTo>
                    <a:pt x="58" y="133"/>
                  </a:lnTo>
                  <a:lnTo>
                    <a:pt x="56" y="139"/>
                  </a:lnTo>
                  <a:lnTo>
                    <a:pt x="47" y="144"/>
                  </a:lnTo>
                  <a:lnTo>
                    <a:pt x="35" y="148"/>
                  </a:lnTo>
                  <a:lnTo>
                    <a:pt x="35" y="257"/>
                  </a:lnTo>
                  <a:lnTo>
                    <a:pt x="31" y="257"/>
                  </a:lnTo>
                  <a:close/>
                </a:path>
              </a:pathLst>
            </a:custGeom>
            <a:solidFill>
              <a:srgbClr val="D7D7D7"/>
            </a:solidFill>
            <a:ln w="0">
              <a:solidFill>
                <a:srgbClr val="D7D7D7"/>
              </a:solidFill>
              <a:prstDash val="solid"/>
              <a:round/>
              <a:headEnd/>
              <a:tailEnd/>
            </a:ln>
          </p:spPr>
          <p:txBody>
            <a:bodyPr/>
            <a:lstStyle/>
            <a:p>
              <a:endParaRPr lang="en-US"/>
            </a:p>
          </p:txBody>
        </p:sp>
        <p:sp>
          <p:nvSpPr>
            <p:cNvPr id="1042" name="Freeform 18"/>
            <p:cNvSpPr>
              <a:spLocks/>
            </p:cNvSpPr>
            <p:nvPr/>
          </p:nvSpPr>
          <p:spPr bwMode="gray">
            <a:xfrm>
              <a:off x="1672" y="164"/>
              <a:ext cx="111" cy="425"/>
            </a:xfrm>
            <a:custGeom>
              <a:avLst/>
              <a:gdLst>
                <a:gd name="T0" fmla="*/ 52 w 111"/>
                <a:gd name="T1" fmla="*/ 272 h 425"/>
                <a:gd name="T2" fmla="*/ 44 w 111"/>
                <a:gd name="T3" fmla="*/ 270 h 425"/>
                <a:gd name="T4" fmla="*/ 26 w 111"/>
                <a:gd name="T5" fmla="*/ 265 h 425"/>
                <a:gd name="T6" fmla="*/ 8 w 111"/>
                <a:gd name="T7" fmla="*/ 249 h 425"/>
                <a:gd name="T8" fmla="*/ 0 w 111"/>
                <a:gd name="T9" fmla="*/ 219 h 425"/>
                <a:gd name="T10" fmla="*/ 8 w 111"/>
                <a:gd name="T11" fmla="*/ 219 h 425"/>
                <a:gd name="T12" fmla="*/ 25 w 111"/>
                <a:gd name="T13" fmla="*/ 223 h 425"/>
                <a:gd name="T14" fmla="*/ 41 w 111"/>
                <a:gd name="T15" fmla="*/ 235 h 425"/>
                <a:gd name="T16" fmla="*/ 52 w 111"/>
                <a:gd name="T17" fmla="*/ 265 h 425"/>
                <a:gd name="T18" fmla="*/ 50 w 111"/>
                <a:gd name="T19" fmla="*/ 168 h 425"/>
                <a:gd name="T20" fmla="*/ 35 w 111"/>
                <a:gd name="T21" fmla="*/ 165 h 425"/>
                <a:gd name="T22" fmla="*/ 17 w 111"/>
                <a:gd name="T23" fmla="*/ 156 h 425"/>
                <a:gd name="T24" fmla="*/ 3 w 111"/>
                <a:gd name="T25" fmla="*/ 134 h 425"/>
                <a:gd name="T26" fmla="*/ 3 w 111"/>
                <a:gd name="T27" fmla="*/ 116 h 425"/>
                <a:gd name="T28" fmla="*/ 19 w 111"/>
                <a:gd name="T29" fmla="*/ 120 h 425"/>
                <a:gd name="T30" fmla="*/ 39 w 111"/>
                <a:gd name="T31" fmla="*/ 133 h 425"/>
                <a:gd name="T32" fmla="*/ 52 w 111"/>
                <a:gd name="T33" fmla="*/ 161 h 425"/>
                <a:gd name="T34" fmla="*/ 53 w 111"/>
                <a:gd name="T35" fmla="*/ 50 h 425"/>
                <a:gd name="T36" fmla="*/ 54 w 111"/>
                <a:gd name="T37" fmla="*/ 36 h 425"/>
                <a:gd name="T38" fmla="*/ 65 w 111"/>
                <a:gd name="T39" fmla="*/ 17 h 425"/>
                <a:gd name="T40" fmla="*/ 87 w 111"/>
                <a:gd name="T41" fmla="*/ 3 h 425"/>
                <a:gd name="T42" fmla="*/ 103 w 111"/>
                <a:gd name="T43" fmla="*/ 3 h 425"/>
                <a:gd name="T44" fmla="*/ 99 w 111"/>
                <a:gd name="T45" fmla="*/ 21 h 425"/>
                <a:gd name="T46" fmla="*/ 84 w 111"/>
                <a:gd name="T47" fmla="*/ 42 h 425"/>
                <a:gd name="T48" fmla="*/ 58 w 111"/>
                <a:gd name="T49" fmla="*/ 52 h 425"/>
                <a:gd name="T50" fmla="*/ 58 w 111"/>
                <a:gd name="T51" fmla="*/ 127 h 425"/>
                <a:gd name="T52" fmla="*/ 61 w 111"/>
                <a:gd name="T53" fmla="*/ 112 h 425"/>
                <a:gd name="T54" fmla="*/ 72 w 111"/>
                <a:gd name="T55" fmla="*/ 94 h 425"/>
                <a:gd name="T56" fmla="*/ 93 w 111"/>
                <a:gd name="T57" fmla="*/ 80 h 425"/>
                <a:gd name="T58" fmla="*/ 111 w 111"/>
                <a:gd name="T59" fmla="*/ 80 h 425"/>
                <a:gd name="T60" fmla="*/ 111 w 111"/>
                <a:gd name="T61" fmla="*/ 91 h 425"/>
                <a:gd name="T62" fmla="*/ 107 w 111"/>
                <a:gd name="T63" fmla="*/ 108 h 425"/>
                <a:gd name="T64" fmla="*/ 91 w 111"/>
                <a:gd name="T65" fmla="*/ 126 h 425"/>
                <a:gd name="T66" fmla="*/ 58 w 111"/>
                <a:gd name="T67" fmla="*/ 135 h 425"/>
                <a:gd name="T68" fmla="*/ 58 w 111"/>
                <a:gd name="T69" fmla="*/ 236 h 425"/>
                <a:gd name="T70" fmla="*/ 61 w 111"/>
                <a:gd name="T71" fmla="*/ 223 h 425"/>
                <a:gd name="T72" fmla="*/ 73 w 111"/>
                <a:gd name="T73" fmla="*/ 208 h 425"/>
                <a:gd name="T74" fmla="*/ 97 w 111"/>
                <a:gd name="T75" fmla="*/ 200 h 425"/>
                <a:gd name="T76" fmla="*/ 99 w 111"/>
                <a:gd name="T77" fmla="*/ 207 h 425"/>
                <a:gd name="T78" fmla="*/ 97 w 111"/>
                <a:gd name="T79" fmla="*/ 220 h 425"/>
                <a:gd name="T80" fmla="*/ 87 w 111"/>
                <a:gd name="T81" fmla="*/ 235 h 425"/>
                <a:gd name="T82" fmla="*/ 58 w 111"/>
                <a:gd name="T83" fmla="*/ 245 h 425"/>
                <a:gd name="T84" fmla="*/ 52 w 111"/>
                <a:gd name="T85"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1" h="425">
                  <a:moveTo>
                    <a:pt x="52" y="425"/>
                  </a:moveTo>
                  <a:lnTo>
                    <a:pt x="52" y="272"/>
                  </a:lnTo>
                  <a:lnTo>
                    <a:pt x="50" y="270"/>
                  </a:lnTo>
                  <a:lnTo>
                    <a:pt x="44" y="270"/>
                  </a:lnTo>
                  <a:lnTo>
                    <a:pt x="35" y="269"/>
                  </a:lnTo>
                  <a:lnTo>
                    <a:pt x="26" y="265"/>
                  </a:lnTo>
                  <a:lnTo>
                    <a:pt x="17" y="258"/>
                  </a:lnTo>
                  <a:lnTo>
                    <a:pt x="8" y="249"/>
                  </a:lnTo>
                  <a:lnTo>
                    <a:pt x="3" y="236"/>
                  </a:lnTo>
                  <a:lnTo>
                    <a:pt x="0" y="219"/>
                  </a:lnTo>
                  <a:lnTo>
                    <a:pt x="3" y="219"/>
                  </a:lnTo>
                  <a:lnTo>
                    <a:pt x="8" y="219"/>
                  </a:lnTo>
                  <a:lnTo>
                    <a:pt x="15" y="220"/>
                  </a:lnTo>
                  <a:lnTo>
                    <a:pt x="25" y="223"/>
                  </a:lnTo>
                  <a:lnTo>
                    <a:pt x="33" y="227"/>
                  </a:lnTo>
                  <a:lnTo>
                    <a:pt x="41" y="235"/>
                  </a:lnTo>
                  <a:lnTo>
                    <a:pt x="48" y="247"/>
                  </a:lnTo>
                  <a:lnTo>
                    <a:pt x="52" y="265"/>
                  </a:lnTo>
                  <a:lnTo>
                    <a:pt x="52" y="168"/>
                  </a:lnTo>
                  <a:lnTo>
                    <a:pt x="50" y="168"/>
                  </a:lnTo>
                  <a:lnTo>
                    <a:pt x="44" y="168"/>
                  </a:lnTo>
                  <a:lnTo>
                    <a:pt x="35" y="165"/>
                  </a:lnTo>
                  <a:lnTo>
                    <a:pt x="26" y="161"/>
                  </a:lnTo>
                  <a:lnTo>
                    <a:pt x="17" y="156"/>
                  </a:lnTo>
                  <a:lnTo>
                    <a:pt x="8" y="146"/>
                  </a:lnTo>
                  <a:lnTo>
                    <a:pt x="3" y="134"/>
                  </a:lnTo>
                  <a:lnTo>
                    <a:pt x="0" y="116"/>
                  </a:lnTo>
                  <a:lnTo>
                    <a:pt x="3" y="116"/>
                  </a:lnTo>
                  <a:lnTo>
                    <a:pt x="10" y="118"/>
                  </a:lnTo>
                  <a:lnTo>
                    <a:pt x="19" y="120"/>
                  </a:lnTo>
                  <a:lnTo>
                    <a:pt x="29" y="125"/>
                  </a:lnTo>
                  <a:lnTo>
                    <a:pt x="39" y="133"/>
                  </a:lnTo>
                  <a:lnTo>
                    <a:pt x="48" y="145"/>
                  </a:lnTo>
                  <a:lnTo>
                    <a:pt x="52" y="161"/>
                  </a:lnTo>
                  <a:lnTo>
                    <a:pt x="52" y="52"/>
                  </a:lnTo>
                  <a:lnTo>
                    <a:pt x="53" y="50"/>
                  </a:lnTo>
                  <a:lnTo>
                    <a:pt x="53" y="44"/>
                  </a:lnTo>
                  <a:lnTo>
                    <a:pt x="54" y="36"/>
                  </a:lnTo>
                  <a:lnTo>
                    <a:pt x="58" y="26"/>
                  </a:lnTo>
                  <a:lnTo>
                    <a:pt x="65" y="17"/>
                  </a:lnTo>
                  <a:lnTo>
                    <a:pt x="75" y="9"/>
                  </a:lnTo>
                  <a:lnTo>
                    <a:pt x="87" y="3"/>
                  </a:lnTo>
                  <a:lnTo>
                    <a:pt x="104" y="0"/>
                  </a:lnTo>
                  <a:lnTo>
                    <a:pt x="103" y="3"/>
                  </a:lnTo>
                  <a:lnTo>
                    <a:pt x="102" y="11"/>
                  </a:lnTo>
                  <a:lnTo>
                    <a:pt x="99" y="21"/>
                  </a:lnTo>
                  <a:lnTo>
                    <a:pt x="92" y="32"/>
                  </a:lnTo>
                  <a:lnTo>
                    <a:pt x="84" y="42"/>
                  </a:lnTo>
                  <a:lnTo>
                    <a:pt x="73" y="49"/>
                  </a:lnTo>
                  <a:lnTo>
                    <a:pt x="58" y="52"/>
                  </a:lnTo>
                  <a:lnTo>
                    <a:pt x="58" y="130"/>
                  </a:lnTo>
                  <a:lnTo>
                    <a:pt x="58" y="127"/>
                  </a:lnTo>
                  <a:lnTo>
                    <a:pt x="60" y="122"/>
                  </a:lnTo>
                  <a:lnTo>
                    <a:pt x="61" y="112"/>
                  </a:lnTo>
                  <a:lnTo>
                    <a:pt x="65" y="103"/>
                  </a:lnTo>
                  <a:lnTo>
                    <a:pt x="72" y="94"/>
                  </a:lnTo>
                  <a:lnTo>
                    <a:pt x="80" y="85"/>
                  </a:lnTo>
                  <a:lnTo>
                    <a:pt x="93" y="80"/>
                  </a:lnTo>
                  <a:lnTo>
                    <a:pt x="110" y="77"/>
                  </a:lnTo>
                  <a:lnTo>
                    <a:pt x="111" y="80"/>
                  </a:lnTo>
                  <a:lnTo>
                    <a:pt x="111" y="84"/>
                  </a:lnTo>
                  <a:lnTo>
                    <a:pt x="111" y="91"/>
                  </a:lnTo>
                  <a:lnTo>
                    <a:pt x="110" y="100"/>
                  </a:lnTo>
                  <a:lnTo>
                    <a:pt x="107" y="108"/>
                  </a:lnTo>
                  <a:lnTo>
                    <a:pt x="100" y="118"/>
                  </a:lnTo>
                  <a:lnTo>
                    <a:pt x="91" y="126"/>
                  </a:lnTo>
                  <a:lnTo>
                    <a:pt x="77" y="133"/>
                  </a:lnTo>
                  <a:lnTo>
                    <a:pt x="58" y="135"/>
                  </a:lnTo>
                  <a:lnTo>
                    <a:pt x="58" y="239"/>
                  </a:lnTo>
                  <a:lnTo>
                    <a:pt x="58" y="236"/>
                  </a:lnTo>
                  <a:lnTo>
                    <a:pt x="60" y="231"/>
                  </a:lnTo>
                  <a:lnTo>
                    <a:pt x="61" y="223"/>
                  </a:lnTo>
                  <a:lnTo>
                    <a:pt x="66" y="215"/>
                  </a:lnTo>
                  <a:lnTo>
                    <a:pt x="73" y="208"/>
                  </a:lnTo>
                  <a:lnTo>
                    <a:pt x="83" y="203"/>
                  </a:lnTo>
                  <a:lnTo>
                    <a:pt x="97" y="200"/>
                  </a:lnTo>
                  <a:lnTo>
                    <a:pt x="97" y="201"/>
                  </a:lnTo>
                  <a:lnTo>
                    <a:pt x="99" y="207"/>
                  </a:lnTo>
                  <a:lnTo>
                    <a:pt x="99" y="212"/>
                  </a:lnTo>
                  <a:lnTo>
                    <a:pt x="97" y="220"/>
                  </a:lnTo>
                  <a:lnTo>
                    <a:pt x="93" y="228"/>
                  </a:lnTo>
                  <a:lnTo>
                    <a:pt x="87" y="235"/>
                  </a:lnTo>
                  <a:lnTo>
                    <a:pt x="75" y="242"/>
                  </a:lnTo>
                  <a:lnTo>
                    <a:pt x="58" y="245"/>
                  </a:lnTo>
                  <a:lnTo>
                    <a:pt x="58" y="425"/>
                  </a:lnTo>
                  <a:lnTo>
                    <a:pt x="52" y="425"/>
                  </a:lnTo>
                  <a:close/>
                </a:path>
              </a:pathLst>
            </a:custGeom>
            <a:solidFill>
              <a:srgbClr val="D7D7D7"/>
            </a:solidFill>
            <a:ln w="0">
              <a:solidFill>
                <a:srgbClr val="D7D7D7"/>
              </a:solidFill>
              <a:prstDash val="solid"/>
              <a:round/>
              <a:headEnd/>
              <a:tailEnd/>
            </a:ln>
          </p:spPr>
          <p:txBody>
            <a:bodyPr/>
            <a:lstStyle/>
            <a:p>
              <a:endParaRPr lang="en-US"/>
            </a:p>
          </p:txBody>
        </p:sp>
        <p:sp>
          <p:nvSpPr>
            <p:cNvPr id="1043" name="Freeform 19"/>
            <p:cNvSpPr>
              <a:spLocks/>
            </p:cNvSpPr>
            <p:nvPr/>
          </p:nvSpPr>
          <p:spPr bwMode="gray">
            <a:xfrm>
              <a:off x="2065" y="361"/>
              <a:ext cx="100" cy="228"/>
            </a:xfrm>
            <a:custGeom>
              <a:avLst/>
              <a:gdLst>
                <a:gd name="T0" fmla="*/ 52 w 100"/>
                <a:gd name="T1" fmla="*/ 176 h 228"/>
                <a:gd name="T2" fmla="*/ 59 w 100"/>
                <a:gd name="T3" fmla="*/ 176 h 228"/>
                <a:gd name="T4" fmla="*/ 74 w 100"/>
                <a:gd name="T5" fmla="*/ 169 h 228"/>
                <a:gd name="T6" fmla="*/ 86 w 100"/>
                <a:gd name="T7" fmla="*/ 154 h 228"/>
                <a:gd name="T8" fmla="*/ 86 w 100"/>
                <a:gd name="T9" fmla="*/ 141 h 228"/>
                <a:gd name="T10" fmla="*/ 74 w 100"/>
                <a:gd name="T11" fmla="*/ 143 h 228"/>
                <a:gd name="T12" fmla="*/ 58 w 100"/>
                <a:gd name="T13" fmla="*/ 158 h 228"/>
                <a:gd name="T14" fmla="*/ 52 w 100"/>
                <a:gd name="T15" fmla="*/ 118 h 228"/>
                <a:gd name="T16" fmla="*/ 61 w 100"/>
                <a:gd name="T17" fmla="*/ 116 h 228"/>
                <a:gd name="T18" fmla="*/ 78 w 100"/>
                <a:gd name="T19" fmla="*/ 110 h 228"/>
                <a:gd name="T20" fmla="*/ 92 w 100"/>
                <a:gd name="T21" fmla="*/ 92 h 228"/>
                <a:gd name="T22" fmla="*/ 92 w 100"/>
                <a:gd name="T23" fmla="*/ 77 h 228"/>
                <a:gd name="T24" fmla="*/ 81 w 100"/>
                <a:gd name="T25" fmla="*/ 79 h 228"/>
                <a:gd name="T26" fmla="*/ 65 w 100"/>
                <a:gd name="T27" fmla="*/ 88 h 228"/>
                <a:gd name="T28" fmla="*/ 52 w 100"/>
                <a:gd name="T29" fmla="*/ 115 h 228"/>
                <a:gd name="T30" fmla="*/ 55 w 100"/>
                <a:gd name="T31" fmla="*/ 48 h 228"/>
                <a:gd name="T32" fmla="*/ 67 w 100"/>
                <a:gd name="T33" fmla="*/ 45 h 228"/>
                <a:gd name="T34" fmla="*/ 85 w 100"/>
                <a:gd name="T35" fmla="*/ 37 h 228"/>
                <a:gd name="T36" fmla="*/ 97 w 100"/>
                <a:gd name="T37" fmla="*/ 17 h 228"/>
                <a:gd name="T38" fmla="*/ 97 w 100"/>
                <a:gd name="T39" fmla="*/ 0 h 228"/>
                <a:gd name="T40" fmla="*/ 83 w 100"/>
                <a:gd name="T41" fmla="*/ 3 h 228"/>
                <a:gd name="T42" fmla="*/ 65 w 100"/>
                <a:gd name="T43" fmla="*/ 14 h 228"/>
                <a:gd name="T44" fmla="*/ 50 w 100"/>
                <a:gd name="T45" fmla="*/ 45 h 228"/>
                <a:gd name="T46" fmla="*/ 47 w 100"/>
                <a:gd name="T47" fmla="*/ 35 h 228"/>
                <a:gd name="T48" fmla="*/ 38 w 100"/>
                <a:gd name="T49" fmla="*/ 18 h 228"/>
                <a:gd name="T50" fmla="*/ 16 w 100"/>
                <a:gd name="T51" fmla="*/ 3 h 228"/>
                <a:gd name="T52" fmla="*/ 1 w 100"/>
                <a:gd name="T53" fmla="*/ 3 h 228"/>
                <a:gd name="T54" fmla="*/ 5 w 100"/>
                <a:gd name="T55" fmla="*/ 19 h 228"/>
                <a:gd name="T56" fmla="*/ 19 w 100"/>
                <a:gd name="T57" fmla="*/ 38 h 228"/>
                <a:gd name="T58" fmla="*/ 47 w 100"/>
                <a:gd name="T59" fmla="*/ 48 h 228"/>
                <a:gd name="T60" fmla="*/ 47 w 100"/>
                <a:gd name="T61" fmla="*/ 132 h 228"/>
                <a:gd name="T62" fmla="*/ 42 w 100"/>
                <a:gd name="T63" fmla="*/ 118 h 228"/>
                <a:gd name="T64" fmla="*/ 25 w 100"/>
                <a:gd name="T65" fmla="*/ 103 h 228"/>
                <a:gd name="T66" fmla="*/ 12 w 100"/>
                <a:gd name="T67" fmla="*/ 103 h 228"/>
                <a:gd name="T68" fmla="*/ 16 w 100"/>
                <a:gd name="T69" fmla="*/ 116 h 228"/>
                <a:gd name="T70" fmla="*/ 25 w 100"/>
                <a:gd name="T71" fmla="*/ 132 h 228"/>
                <a:gd name="T72" fmla="*/ 47 w 100"/>
                <a:gd name="T73" fmla="*/ 141 h 228"/>
                <a:gd name="T74" fmla="*/ 52 w 100"/>
                <a:gd name="T7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0" h="228">
                  <a:moveTo>
                    <a:pt x="52" y="228"/>
                  </a:moveTo>
                  <a:lnTo>
                    <a:pt x="52" y="176"/>
                  </a:lnTo>
                  <a:lnTo>
                    <a:pt x="55" y="176"/>
                  </a:lnTo>
                  <a:lnTo>
                    <a:pt x="59" y="176"/>
                  </a:lnTo>
                  <a:lnTo>
                    <a:pt x="67" y="173"/>
                  </a:lnTo>
                  <a:lnTo>
                    <a:pt x="74" y="169"/>
                  </a:lnTo>
                  <a:lnTo>
                    <a:pt x="81" y="163"/>
                  </a:lnTo>
                  <a:lnTo>
                    <a:pt x="86" y="154"/>
                  </a:lnTo>
                  <a:lnTo>
                    <a:pt x="88" y="141"/>
                  </a:lnTo>
                  <a:lnTo>
                    <a:pt x="86" y="141"/>
                  </a:lnTo>
                  <a:lnTo>
                    <a:pt x="81" y="142"/>
                  </a:lnTo>
                  <a:lnTo>
                    <a:pt x="74" y="143"/>
                  </a:lnTo>
                  <a:lnTo>
                    <a:pt x="66" y="149"/>
                  </a:lnTo>
                  <a:lnTo>
                    <a:pt x="58" y="158"/>
                  </a:lnTo>
                  <a:lnTo>
                    <a:pt x="52" y="173"/>
                  </a:lnTo>
                  <a:lnTo>
                    <a:pt x="52" y="118"/>
                  </a:lnTo>
                  <a:lnTo>
                    <a:pt x="55" y="118"/>
                  </a:lnTo>
                  <a:lnTo>
                    <a:pt x="61" y="116"/>
                  </a:lnTo>
                  <a:lnTo>
                    <a:pt x="69" y="115"/>
                  </a:lnTo>
                  <a:lnTo>
                    <a:pt x="78" y="110"/>
                  </a:lnTo>
                  <a:lnTo>
                    <a:pt x="86" y="103"/>
                  </a:lnTo>
                  <a:lnTo>
                    <a:pt x="92" y="92"/>
                  </a:lnTo>
                  <a:lnTo>
                    <a:pt x="94" y="77"/>
                  </a:lnTo>
                  <a:lnTo>
                    <a:pt x="92" y="77"/>
                  </a:lnTo>
                  <a:lnTo>
                    <a:pt x="88" y="77"/>
                  </a:lnTo>
                  <a:lnTo>
                    <a:pt x="81" y="79"/>
                  </a:lnTo>
                  <a:lnTo>
                    <a:pt x="73" y="81"/>
                  </a:lnTo>
                  <a:lnTo>
                    <a:pt x="65" y="88"/>
                  </a:lnTo>
                  <a:lnTo>
                    <a:pt x="58" y="99"/>
                  </a:lnTo>
                  <a:lnTo>
                    <a:pt x="52" y="115"/>
                  </a:lnTo>
                  <a:lnTo>
                    <a:pt x="52" y="48"/>
                  </a:lnTo>
                  <a:lnTo>
                    <a:pt x="55" y="48"/>
                  </a:lnTo>
                  <a:lnTo>
                    <a:pt x="61" y="48"/>
                  </a:lnTo>
                  <a:lnTo>
                    <a:pt x="67" y="45"/>
                  </a:lnTo>
                  <a:lnTo>
                    <a:pt x="77" y="42"/>
                  </a:lnTo>
                  <a:lnTo>
                    <a:pt x="85" y="37"/>
                  </a:lnTo>
                  <a:lnTo>
                    <a:pt x="92" y="27"/>
                  </a:lnTo>
                  <a:lnTo>
                    <a:pt x="97" y="17"/>
                  </a:lnTo>
                  <a:lnTo>
                    <a:pt x="100" y="0"/>
                  </a:lnTo>
                  <a:lnTo>
                    <a:pt x="97" y="0"/>
                  </a:lnTo>
                  <a:lnTo>
                    <a:pt x="92" y="0"/>
                  </a:lnTo>
                  <a:lnTo>
                    <a:pt x="83" y="3"/>
                  </a:lnTo>
                  <a:lnTo>
                    <a:pt x="74" y="7"/>
                  </a:lnTo>
                  <a:lnTo>
                    <a:pt x="65" y="14"/>
                  </a:lnTo>
                  <a:lnTo>
                    <a:pt x="56" y="27"/>
                  </a:lnTo>
                  <a:lnTo>
                    <a:pt x="50" y="45"/>
                  </a:lnTo>
                  <a:lnTo>
                    <a:pt x="50" y="42"/>
                  </a:lnTo>
                  <a:lnTo>
                    <a:pt x="47" y="35"/>
                  </a:lnTo>
                  <a:lnTo>
                    <a:pt x="43" y="27"/>
                  </a:lnTo>
                  <a:lnTo>
                    <a:pt x="38" y="18"/>
                  </a:lnTo>
                  <a:lnTo>
                    <a:pt x="28" y="10"/>
                  </a:lnTo>
                  <a:lnTo>
                    <a:pt x="16" y="3"/>
                  </a:lnTo>
                  <a:lnTo>
                    <a:pt x="0" y="0"/>
                  </a:lnTo>
                  <a:lnTo>
                    <a:pt x="1" y="3"/>
                  </a:lnTo>
                  <a:lnTo>
                    <a:pt x="3" y="10"/>
                  </a:lnTo>
                  <a:lnTo>
                    <a:pt x="5" y="19"/>
                  </a:lnTo>
                  <a:lnTo>
                    <a:pt x="11" y="29"/>
                  </a:lnTo>
                  <a:lnTo>
                    <a:pt x="19" y="38"/>
                  </a:lnTo>
                  <a:lnTo>
                    <a:pt x="31" y="45"/>
                  </a:lnTo>
                  <a:lnTo>
                    <a:pt x="47" y="48"/>
                  </a:lnTo>
                  <a:lnTo>
                    <a:pt x="47" y="135"/>
                  </a:lnTo>
                  <a:lnTo>
                    <a:pt x="47" y="132"/>
                  </a:lnTo>
                  <a:lnTo>
                    <a:pt x="46" y="126"/>
                  </a:lnTo>
                  <a:lnTo>
                    <a:pt x="42" y="118"/>
                  </a:lnTo>
                  <a:lnTo>
                    <a:pt x="35" y="110"/>
                  </a:lnTo>
                  <a:lnTo>
                    <a:pt x="25" y="103"/>
                  </a:lnTo>
                  <a:lnTo>
                    <a:pt x="12" y="100"/>
                  </a:lnTo>
                  <a:lnTo>
                    <a:pt x="12" y="103"/>
                  </a:lnTo>
                  <a:lnTo>
                    <a:pt x="13" y="108"/>
                  </a:lnTo>
                  <a:lnTo>
                    <a:pt x="16" y="116"/>
                  </a:lnTo>
                  <a:lnTo>
                    <a:pt x="20" y="124"/>
                  </a:lnTo>
                  <a:lnTo>
                    <a:pt x="25" y="132"/>
                  </a:lnTo>
                  <a:lnTo>
                    <a:pt x="35" y="139"/>
                  </a:lnTo>
                  <a:lnTo>
                    <a:pt x="47" y="141"/>
                  </a:lnTo>
                  <a:lnTo>
                    <a:pt x="47" y="228"/>
                  </a:lnTo>
                  <a:lnTo>
                    <a:pt x="52" y="228"/>
                  </a:lnTo>
                  <a:close/>
                </a:path>
              </a:pathLst>
            </a:custGeom>
            <a:solidFill>
              <a:srgbClr val="D7D7D7"/>
            </a:solidFill>
            <a:ln w="0">
              <a:solidFill>
                <a:srgbClr val="D7D7D7"/>
              </a:solidFill>
              <a:prstDash val="solid"/>
              <a:round/>
              <a:headEnd/>
              <a:tailEnd/>
            </a:ln>
          </p:spPr>
          <p:txBody>
            <a:bodyPr/>
            <a:lstStyle/>
            <a:p>
              <a:endParaRPr lang="en-US"/>
            </a:p>
          </p:txBody>
        </p:sp>
        <p:sp>
          <p:nvSpPr>
            <p:cNvPr id="1044" name="Freeform 20"/>
            <p:cNvSpPr>
              <a:spLocks/>
            </p:cNvSpPr>
            <p:nvPr/>
          </p:nvSpPr>
          <p:spPr bwMode="gray">
            <a:xfrm>
              <a:off x="2921" y="361"/>
              <a:ext cx="100" cy="228"/>
            </a:xfrm>
            <a:custGeom>
              <a:avLst/>
              <a:gdLst>
                <a:gd name="T0" fmla="*/ 53 w 100"/>
                <a:gd name="T1" fmla="*/ 176 h 228"/>
                <a:gd name="T2" fmla="*/ 60 w 100"/>
                <a:gd name="T3" fmla="*/ 176 h 228"/>
                <a:gd name="T4" fmla="*/ 74 w 100"/>
                <a:gd name="T5" fmla="*/ 169 h 228"/>
                <a:gd name="T6" fmla="*/ 87 w 100"/>
                <a:gd name="T7" fmla="*/ 154 h 228"/>
                <a:gd name="T8" fmla="*/ 87 w 100"/>
                <a:gd name="T9" fmla="*/ 141 h 228"/>
                <a:gd name="T10" fmla="*/ 74 w 100"/>
                <a:gd name="T11" fmla="*/ 143 h 228"/>
                <a:gd name="T12" fmla="*/ 60 w 100"/>
                <a:gd name="T13" fmla="*/ 158 h 228"/>
                <a:gd name="T14" fmla="*/ 53 w 100"/>
                <a:gd name="T15" fmla="*/ 118 h 228"/>
                <a:gd name="T16" fmla="*/ 61 w 100"/>
                <a:gd name="T17" fmla="*/ 116 h 228"/>
                <a:gd name="T18" fmla="*/ 78 w 100"/>
                <a:gd name="T19" fmla="*/ 110 h 228"/>
                <a:gd name="T20" fmla="*/ 92 w 100"/>
                <a:gd name="T21" fmla="*/ 92 h 228"/>
                <a:gd name="T22" fmla="*/ 92 w 100"/>
                <a:gd name="T23" fmla="*/ 77 h 228"/>
                <a:gd name="T24" fmla="*/ 81 w 100"/>
                <a:gd name="T25" fmla="*/ 79 h 228"/>
                <a:gd name="T26" fmla="*/ 65 w 100"/>
                <a:gd name="T27" fmla="*/ 88 h 228"/>
                <a:gd name="T28" fmla="*/ 53 w 100"/>
                <a:gd name="T29" fmla="*/ 115 h 228"/>
                <a:gd name="T30" fmla="*/ 56 w 100"/>
                <a:gd name="T31" fmla="*/ 48 h 228"/>
                <a:gd name="T32" fmla="*/ 68 w 100"/>
                <a:gd name="T33" fmla="*/ 45 h 228"/>
                <a:gd name="T34" fmla="*/ 85 w 100"/>
                <a:gd name="T35" fmla="*/ 37 h 228"/>
                <a:gd name="T36" fmla="*/ 97 w 100"/>
                <a:gd name="T37" fmla="*/ 17 h 228"/>
                <a:gd name="T38" fmla="*/ 97 w 100"/>
                <a:gd name="T39" fmla="*/ 0 h 228"/>
                <a:gd name="T40" fmla="*/ 84 w 100"/>
                <a:gd name="T41" fmla="*/ 3 h 228"/>
                <a:gd name="T42" fmla="*/ 65 w 100"/>
                <a:gd name="T43" fmla="*/ 14 h 228"/>
                <a:gd name="T44" fmla="*/ 50 w 100"/>
                <a:gd name="T45" fmla="*/ 45 h 228"/>
                <a:gd name="T46" fmla="*/ 47 w 100"/>
                <a:gd name="T47" fmla="*/ 35 h 228"/>
                <a:gd name="T48" fmla="*/ 38 w 100"/>
                <a:gd name="T49" fmla="*/ 18 h 228"/>
                <a:gd name="T50" fmla="*/ 16 w 100"/>
                <a:gd name="T51" fmla="*/ 3 h 228"/>
                <a:gd name="T52" fmla="*/ 2 w 100"/>
                <a:gd name="T53" fmla="*/ 3 h 228"/>
                <a:gd name="T54" fmla="*/ 6 w 100"/>
                <a:gd name="T55" fmla="*/ 19 h 228"/>
                <a:gd name="T56" fmla="*/ 19 w 100"/>
                <a:gd name="T57" fmla="*/ 38 h 228"/>
                <a:gd name="T58" fmla="*/ 47 w 100"/>
                <a:gd name="T59" fmla="*/ 48 h 228"/>
                <a:gd name="T60" fmla="*/ 47 w 100"/>
                <a:gd name="T61" fmla="*/ 132 h 228"/>
                <a:gd name="T62" fmla="*/ 42 w 100"/>
                <a:gd name="T63" fmla="*/ 118 h 228"/>
                <a:gd name="T64" fmla="*/ 26 w 100"/>
                <a:gd name="T65" fmla="*/ 103 h 228"/>
                <a:gd name="T66" fmla="*/ 12 w 100"/>
                <a:gd name="T67" fmla="*/ 103 h 228"/>
                <a:gd name="T68" fmla="*/ 16 w 100"/>
                <a:gd name="T69" fmla="*/ 116 h 228"/>
                <a:gd name="T70" fmla="*/ 26 w 100"/>
                <a:gd name="T71" fmla="*/ 132 h 228"/>
                <a:gd name="T72" fmla="*/ 47 w 100"/>
                <a:gd name="T73" fmla="*/ 141 h 228"/>
                <a:gd name="T74" fmla="*/ 53 w 100"/>
                <a:gd name="T7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0" h="228">
                  <a:moveTo>
                    <a:pt x="53" y="228"/>
                  </a:moveTo>
                  <a:lnTo>
                    <a:pt x="53" y="176"/>
                  </a:lnTo>
                  <a:lnTo>
                    <a:pt x="56" y="176"/>
                  </a:lnTo>
                  <a:lnTo>
                    <a:pt x="60" y="176"/>
                  </a:lnTo>
                  <a:lnTo>
                    <a:pt x="68" y="173"/>
                  </a:lnTo>
                  <a:lnTo>
                    <a:pt x="74" y="169"/>
                  </a:lnTo>
                  <a:lnTo>
                    <a:pt x="81" y="163"/>
                  </a:lnTo>
                  <a:lnTo>
                    <a:pt x="87" y="154"/>
                  </a:lnTo>
                  <a:lnTo>
                    <a:pt x="88" y="141"/>
                  </a:lnTo>
                  <a:lnTo>
                    <a:pt x="87" y="141"/>
                  </a:lnTo>
                  <a:lnTo>
                    <a:pt x="81" y="142"/>
                  </a:lnTo>
                  <a:lnTo>
                    <a:pt x="74" y="143"/>
                  </a:lnTo>
                  <a:lnTo>
                    <a:pt x="66" y="149"/>
                  </a:lnTo>
                  <a:lnTo>
                    <a:pt x="60" y="158"/>
                  </a:lnTo>
                  <a:lnTo>
                    <a:pt x="53" y="173"/>
                  </a:lnTo>
                  <a:lnTo>
                    <a:pt x="53" y="118"/>
                  </a:lnTo>
                  <a:lnTo>
                    <a:pt x="56" y="118"/>
                  </a:lnTo>
                  <a:lnTo>
                    <a:pt x="61" y="116"/>
                  </a:lnTo>
                  <a:lnTo>
                    <a:pt x="69" y="115"/>
                  </a:lnTo>
                  <a:lnTo>
                    <a:pt x="78" y="110"/>
                  </a:lnTo>
                  <a:lnTo>
                    <a:pt x="87" y="103"/>
                  </a:lnTo>
                  <a:lnTo>
                    <a:pt x="92" y="92"/>
                  </a:lnTo>
                  <a:lnTo>
                    <a:pt x="95" y="77"/>
                  </a:lnTo>
                  <a:lnTo>
                    <a:pt x="92" y="77"/>
                  </a:lnTo>
                  <a:lnTo>
                    <a:pt x="88" y="77"/>
                  </a:lnTo>
                  <a:lnTo>
                    <a:pt x="81" y="79"/>
                  </a:lnTo>
                  <a:lnTo>
                    <a:pt x="73" y="81"/>
                  </a:lnTo>
                  <a:lnTo>
                    <a:pt x="65" y="88"/>
                  </a:lnTo>
                  <a:lnTo>
                    <a:pt x="58" y="99"/>
                  </a:lnTo>
                  <a:lnTo>
                    <a:pt x="53" y="115"/>
                  </a:lnTo>
                  <a:lnTo>
                    <a:pt x="53" y="48"/>
                  </a:lnTo>
                  <a:lnTo>
                    <a:pt x="56" y="48"/>
                  </a:lnTo>
                  <a:lnTo>
                    <a:pt x="61" y="48"/>
                  </a:lnTo>
                  <a:lnTo>
                    <a:pt x="68" y="45"/>
                  </a:lnTo>
                  <a:lnTo>
                    <a:pt x="77" y="42"/>
                  </a:lnTo>
                  <a:lnTo>
                    <a:pt x="85" y="37"/>
                  </a:lnTo>
                  <a:lnTo>
                    <a:pt x="93" y="27"/>
                  </a:lnTo>
                  <a:lnTo>
                    <a:pt x="97" y="17"/>
                  </a:lnTo>
                  <a:lnTo>
                    <a:pt x="100" y="0"/>
                  </a:lnTo>
                  <a:lnTo>
                    <a:pt x="97" y="0"/>
                  </a:lnTo>
                  <a:lnTo>
                    <a:pt x="92" y="0"/>
                  </a:lnTo>
                  <a:lnTo>
                    <a:pt x="84" y="3"/>
                  </a:lnTo>
                  <a:lnTo>
                    <a:pt x="74" y="7"/>
                  </a:lnTo>
                  <a:lnTo>
                    <a:pt x="65" y="14"/>
                  </a:lnTo>
                  <a:lnTo>
                    <a:pt x="57" y="27"/>
                  </a:lnTo>
                  <a:lnTo>
                    <a:pt x="50" y="45"/>
                  </a:lnTo>
                  <a:lnTo>
                    <a:pt x="50" y="42"/>
                  </a:lnTo>
                  <a:lnTo>
                    <a:pt x="47" y="35"/>
                  </a:lnTo>
                  <a:lnTo>
                    <a:pt x="43" y="27"/>
                  </a:lnTo>
                  <a:lnTo>
                    <a:pt x="38" y="18"/>
                  </a:lnTo>
                  <a:lnTo>
                    <a:pt x="29" y="10"/>
                  </a:lnTo>
                  <a:lnTo>
                    <a:pt x="16" y="3"/>
                  </a:lnTo>
                  <a:lnTo>
                    <a:pt x="0" y="0"/>
                  </a:lnTo>
                  <a:lnTo>
                    <a:pt x="2" y="3"/>
                  </a:lnTo>
                  <a:lnTo>
                    <a:pt x="3" y="10"/>
                  </a:lnTo>
                  <a:lnTo>
                    <a:pt x="6" y="19"/>
                  </a:lnTo>
                  <a:lnTo>
                    <a:pt x="11" y="29"/>
                  </a:lnTo>
                  <a:lnTo>
                    <a:pt x="19" y="38"/>
                  </a:lnTo>
                  <a:lnTo>
                    <a:pt x="31" y="45"/>
                  </a:lnTo>
                  <a:lnTo>
                    <a:pt x="47" y="48"/>
                  </a:lnTo>
                  <a:lnTo>
                    <a:pt x="47" y="135"/>
                  </a:lnTo>
                  <a:lnTo>
                    <a:pt x="47" y="132"/>
                  </a:lnTo>
                  <a:lnTo>
                    <a:pt x="46" y="126"/>
                  </a:lnTo>
                  <a:lnTo>
                    <a:pt x="42" y="118"/>
                  </a:lnTo>
                  <a:lnTo>
                    <a:pt x="35" y="110"/>
                  </a:lnTo>
                  <a:lnTo>
                    <a:pt x="26" y="103"/>
                  </a:lnTo>
                  <a:lnTo>
                    <a:pt x="12" y="100"/>
                  </a:lnTo>
                  <a:lnTo>
                    <a:pt x="12" y="103"/>
                  </a:lnTo>
                  <a:lnTo>
                    <a:pt x="14" y="108"/>
                  </a:lnTo>
                  <a:lnTo>
                    <a:pt x="16" y="116"/>
                  </a:lnTo>
                  <a:lnTo>
                    <a:pt x="20" y="124"/>
                  </a:lnTo>
                  <a:lnTo>
                    <a:pt x="26" y="132"/>
                  </a:lnTo>
                  <a:lnTo>
                    <a:pt x="35" y="139"/>
                  </a:lnTo>
                  <a:lnTo>
                    <a:pt x="47" y="141"/>
                  </a:lnTo>
                  <a:lnTo>
                    <a:pt x="47" y="228"/>
                  </a:lnTo>
                  <a:lnTo>
                    <a:pt x="53" y="228"/>
                  </a:lnTo>
                  <a:close/>
                </a:path>
              </a:pathLst>
            </a:custGeom>
            <a:solidFill>
              <a:srgbClr val="D7D7D7"/>
            </a:solidFill>
            <a:ln w="0">
              <a:solidFill>
                <a:srgbClr val="D7D7D7"/>
              </a:solidFill>
              <a:prstDash val="solid"/>
              <a:round/>
              <a:headEnd/>
              <a:tailEnd/>
            </a:ln>
          </p:spPr>
          <p:txBody>
            <a:bodyPr/>
            <a:lstStyle/>
            <a:p>
              <a:endParaRPr lang="en-US"/>
            </a:p>
          </p:txBody>
        </p:sp>
        <p:sp>
          <p:nvSpPr>
            <p:cNvPr id="1045" name="Freeform 21"/>
            <p:cNvSpPr>
              <a:spLocks/>
            </p:cNvSpPr>
            <p:nvPr/>
          </p:nvSpPr>
          <p:spPr bwMode="gray">
            <a:xfrm>
              <a:off x="2273" y="187"/>
              <a:ext cx="175" cy="402"/>
            </a:xfrm>
            <a:custGeom>
              <a:avLst/>
              <a:gdLst>
                <a:gd name="T0" fmla="*/ 93 w 175"/>
                <a:gd name="T1" fmla="*/ 309 h 402"/>
                <a:gd name="T2" fmla="*/ 101 w 175"/>
                <a:gd name="T3" fmla="*/ 309 h 402"/>
                <a:gd name="T4" fmla="*/ 118 w 175"/>
                <a:gd name="T5" fmla="*/ 304 h 402"/>
                <a:gd name="T6" fmla="*/ 138 w 175"/>
                <a:gd name="T7" fmla="*/ 292 h 402"/>
                <a:gd name="T8" fmla="*/ 152 w 175"/>
                <a:gd name="T9" fmla="*/ 266 h 402"/>
                <a:gd name="T10" fmla="*/ 152 w 175"/>
                <a:gd name="T11" fmla="*/ 247 h 402"/>
                <a:gd name="T12" fmla="*/ 138 w 175"/>
                <a:gd name="T13" fmla="*/ 250 h 402"/>
                <a:gd name="T14" fmla="*/ 120 w 175"/>
                <a:gd name="T15" fmla="*/ 259 h 402"/>
                <a:gd name="T16" fmla="*/ 99 w 175"/>
                <a:gd name="T17" fmla="*/ 285 h 402"/>
                <a:gd name="T18" fmla="*/ 93 w 175"/>
                <a:gd name="T19" fmla="*/ 207 h 402"/>
                <a:gd name="T20" fmla="*/ 102 w 175"/>
                <a:gd name="T21" fmla="*/ 205 h 402"/>
                <a:gd name="T22" fmla="*/ 122 w 175"/>
                <a:gd name="T23" fmla="*/ 200 h 402"/>
                <a:gd name="T24" fmla="*/ 147 w 175"/>
                <a:gd name="T25" fmla="*/ 185 h 402"/>
                <a:gd name="T26" fmla="*/ 163 w 175"/>
                <a:gd name="T27" fmla="*/ 155 h 402"/>
                <a:gd name="T28" fmla="*/ 163 w 175"/>
                <a:gd name="T29" fmla="*/ 134 h 402"/>
                <a:gd name="T30" fmla="*/ 149 w 175"/>
                <a:gd name="T31" fmla="*/ 135 h 402"/>
                <a:gd name="T32" fmla="*/ 129 w 175"/>
                <a:gd name="T33" fmla="*/ 142 h 402"/>
                <a:gd name="T34" fmla="*/ 107 w 175"/>
                <a:gd name="T35" fmla="*/ 162 h 402"/>
                <a:gd name="T36" fmla="*/ 93 w 175"/>
                <a:gd name="T37" fmla="*/ 201 h 402"/>
                <a:gd name="T38" fmla="*/ 95 w 175"/>
                <a:gd name="T39" fmla="*/ 83 h 402"/>
                <a:gd name="T40" fmla="*/ 110 w 175"/>
                <a:gd name="T41" fmla="*/ 81 h 402"/>
                <a:gd name="T42" fmla="*/ 134 w 175"/>
                <a:gd name="T43" fmla="*/ 73 h 402"/>
                <a:gd name="T44" fmla="*/ 157 w 175"/>
                <a:gd name="T45" fmla="*/ 54 h 402"/>
                <a:gd name="T46" fmla="*/ 174 w 175"/>
                <a:gd name="T47" fmla="*/ 23 h 402"/>
                <a:gd name="T48" fmla="*/ 174 w 175"/>
                <a:gd name="T49" fmla="*/ 0 h 402"/>
                <a:gd name="T50" fmla="*/ 157 w 175"/>
                <a:gd name="T51" fmla="*/ 2 h 402"/>
                <a:gd name="T52" fmla="*/ 133 w 175"/>
                <a:gd name="T53" fmla="*/ 10 h 402"/>
                <a:gd name="T54" fmla="*/ 107 w 175"/>
                <a:gd name="T55" fmla="*/ 33 h 402"/>
                <a:gd name="T56" fmla="*/ 87 w 175"/>
                <a:gd name="T57" fmla="*/ 77 h 402"/>
                <a:gd name="T58" fmla="*/ 85 w 175"/>
                <a:gd name="T59" fmla="*/ 68 h 402"/>
                <a:gd name="T60" fmla="*/ 75 w 175"/>
                <a:gd name="T61" fmla="*/ 46 h 402"/>
                <a:gd name="T62" fmla="*/ 55 w 175"/>
                <a:gd name="T63" fmla="*/ 21 h 402"/>
                <a:gd name="T64" fmla="*/ 22 w 175"/>
                <a:gd name="T65" fmla="*/ 3 h 402"/>
                <a:gd name="T66" fmla="*/ 1 w 175"/>
                <a:gd name="T67" fmla="*/ 3 h 402"/>
                <a:gd name="T68" fmla="*/ 4 w 175"/>
                <a:gd name="T69" fmla="*/ 18 h 402"/>
                <a:gd name="T70" fmla="*/ 12 w 175"/>
                <a:gd name="T71" fmla="*/ 42 h 402"/>
                <a:gd name="T72" fmla="*/ 31 w 175"/>
                <a:gd name="T73" fmla="*/ 65 h 402"/>
                <a:gd name="T74" fmla="*/ 62 w 175"/>
                <a:gd name="T75" fmla="*/ 81 h 402"/>
                <a:gd name="T76" fmla="*/ 82 w 175"/>
                <a:gd name="T77" fmla="*/ 238 h 402"/>
                <a:gd name="T78" fmla="*/ 80 w 175"/>
                <a:gd name="T79" fmla="*/ 228 h 402"/>
                <a:gd name="T80" fmla="*/ 72 w 175"/>
                <a:gd name="T81" fmla="*/ 207 h 402"/>
                <a:gd name="T82" fmla="*/ 55 w 175"/>
                <a:gd name="T83" fmla="*/ 185 h 402"/>
                <a:gd name="T84" fmla="*/ 21 w 175"/>
                <a:gd name="T85" fmla="*/ 176 h 402"/>
                <a:gd name="T86" fmla="*/ 22 w 175"/>
                <a:gd name="T87" fmla="*/ 185 h 402"/>
                <a:gd name="T88" fmla="*/ 28 w 175"/>
                <a:gd name="T89" fmla="*/ 205 h 402"/>
                <a:gd name="T90" fmla="*/ 41 w 175"/>
                <a:gd name="T91" fmla="*/ 230 h 402"/>
                <a:gd name="T92" fmla="*/ 66 w 175"/>
                <a:gd name="T93" fmla="*/ 246 h 402"/>
                <a:gd name="T94" fmla="*/ 82 w 175"/>
                <a:gd name="T95" fmla="*/ 402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5" h="402">
                  <a:moveTo>
                    <a:pt x="93" y="402"/>
                  </a:moveTo>
                  <a:lnTo>
                    <a:pt x="93" y="309"/>
                  </a:lnTo>
                  <a:lnTo>
                    <a:pt x="95" y="309"/>
                  </a:lnTo>
                  <a:lnTo>
                    <a:pt x="101" y="309"/>
                  </a:lnTo>
                  <a:lnTo>
                    <a:pt x="109" y="308"/>
                  </a:lnTo>
                  <a:lnTo>
                    <a:pt x="118" y="304"/>
                  </a:lnTo>
                  <a:lnTo>
                    <a:pt x="129" y="298"/>
                  </a:lnTo>
                  <a:lnTo>
                    <a:pt x="138" y="292"/>
                  </a:lnTo>
                  <a:lnTo>
                    <a:pt x="147" y="281"/>
                  </a:lnTo>
                  <a:lnTo>
                    <a:pt x="152" y="266"/>
                  </a:lnTo>
                  <a:lnTo>
                    <a:pt x="155" y="247"/>
                  </a:lnTo>
                  <a:lnTo>
                    <a:pt x="152" y="247"/>
                  </a:lnTo>
                  <a:lnTo>
                    <a:pt x="147" y="249"/>
                  </a:lnTo>
                  <a:lnTo>
                    <a:pt x="138" y="250"/>
                  </a:lnTo>
                  <a:lnTo>
                    <a:pt x="129" y="253"/>
                  </a:lnTo>
                  <a:lnTo>
                    <a:pt x="120" y="259"/>
                  </a:lnTo>
                  <a:lnTo>
                    <a:pt x="109" y="270"/>
                  </a:lnTo>
                  <a:lnTo>
                    <a:pt x="99" y="285"/>
                  </a:lnTo>
                  <a:lnTo>
                    <a:pt x="93" y="304"/>
                  </a:lnTo>
                  <a:lnTo>
                    <a:pt x="93" y="207"/>
                  </a:lnTo>
                  <a:lnTo>
                    <a:pt x="95" y="207"/>
                  </a:lnTo>
                  <a:lnTo>
                    <a:pt x="102" y="205"/>
                  </a:lnTo>
                  <a:lnTo>
                    <a:pt x="111" y="204"/>
                  </a:lnTo>
                  <a:lnTo>
                    <a:pt x="122" y="200"/>
                  </a:lnTo>
                  <a:lnTo>
                    <a:pt x="134" y="195"/>
                  </a:lnTo>
                  <a:lnTo>
                    <a:pt x="147" y="185"/>
                  </a:lnTo>
                  <a:lnTo>
                    <a:pt x="156" y="173"/>
                  </a:lnTo>
                  <a:lnTo>
                    <a:pt x="163" y="155"/>
                  </a:lnTo>
                  <a:lnTo>
                    <a:pt x="165" y="134"/>
                  </a:lnTo>
                  <a:lnTo>
                    <a:pt x="163" y="134"/>
                  </a:lnTo>
                  <a:lnTo>
                    <a:pt x="157" y="134"/>
                  </a:lnTo>
                  <a:lnTo>
                    <a:pt x="149" y="135"/>
                  </a:lnTo>
                  <a:lnTo>
                    <a:pt x="140" y="137"/>
                  </a:lnTo>
                  <a:lnTo>
                    <a:pt x="129" y="142"/>
                  </a:lnTo>
                  <a:lnTo>
                    <a:pt x="118" y="150"/>
                  </a:lnTo>
                  <a:lnTo>
                    <a:pt x="107" y="162"/>
                  </a:lnTo>
                  <a:lnTo>
                    <a:pt x="99" y="178"/>
                  </a:lnTo>
                  <a:lnTo>
                    <a:pt x="93" y="201"/>
                  </a:lnTo>
                  <a:lnTo>
                    <a:pt x="93" y="83"/>
                  </a:lnTo>
                  <a:lnTo>
                    <a:pt x="95" y="83"/>
                  </a:lnTo>
                  <a:lnTo>
                    <a:pt x="101" y="83"/>
                  </a:lnTo>
                  <a:lnTo>
                    <a:pt x="110" y="81"/>
                  </a:lnTo>
                  <a:lnTo>
                    <a:pt x="122" y="77"/>
                  </a:lnTo>
                  <a:lnTo>
                    <a:pt x="134" y="73"/>
                  </a:lnTo>
                  <a:lnTo>
                    <a:pt x="147" y="65"/>
                  </a:lnTo>
                  <a:lnTo>
                    <a:pt x="157" y="54"/>
                  </a:lnTo>
                  <a:lnTo>
                    <a:pt x="167" y="41"/>
                  </a:lnTo>
                  <a:lnTo>
                    <a:pt x="174" y="23"/>
                  </a:lnTo>
                  <a:lnTo>
                    <a:pt x="175" y="0"/>
                  </a:lnTo>
                  <a:lnTo>
                    <a:pt x="174" y="0"/>
                  </a:lnTo>
                  <a:lnTo>
                    <a:pt x="167" y="0"/>
                  </a:lnTo>
                  <a:lnTo>
                    <a:pt x="157" y="2"/>
                  </a:lnTo>
                  <a:lnTo>
                    <a:pt x="145" y="4"/>
                  </a:lnTo>
                  <a:lnTo>
                    <a:pt x="133" y="10"/>
                  </a:lnTo>
                  <a:lnTo>
                    <a:pt x="120" y="19"/>
                  </a:lnTo>
                  <a:lnTo>
                    <a:pt x="107" y="33"/>
                  </a:lnTo>
                  <a:lnTo>
                    <a:pt x="97" y="52"/>
                  </a:lnTo>
                  <a:lnTo>
                    <a:pt x="87" y="77"/>
                  </a:lnTo>
                  <a:lnTo>
                    <a:pt x="87" y="75"/>
                  </a:lnTo>
                  <a:lnTo>
                    <a:pt x="85" y="68"/>
                  </a:lnTo>
                  <a:lnTo>
                    <a:pt x="80" y="58"/>
                  </a:lnTo>
                  <a:lnTo>
                    <a:pt x="75" y="46"/>
                  </a:lnTo>
                  <a:lnTo>
                    <a:pt x="66" y="33"/>
                  </a:lnTo>
                  <a:lnTo>
                    <a:pt x="55" y="21"/>
                  </a:lnTo>
                  <a:lnTo>
                    <a:pt x="40" y="10"/>
                  </a:lnTo>
                  <a:lnTo>
                    <a:pt x="22" y="3"/>
                  </a:lnTo>
                  <a:lnTo>
                    <a:pt x="0" y="0"/>
                  </a:lnTo>
                  <a:lnTo>
                    <a:pt x="1" y="3"/>
                  </a:lnTo>
                  <a:lnTo>
                    <a:pt x="1" y="10"/>
                  </a:lnTo>
                  <a:lnTo>
                    <a:pt x="4" y="18"/>
                  </a:lnTo>
                  <a:lnTo>
                    <a:pt x="6" y="30"/>
                  </a:lnTo>
                  <a:lnTo>
                    <a:pt x="12" y="42"/>
                  </a:lnTo>
                  <a:lnTo>
                    <a:pt x="20" y="54"/>
                  </a:lnTo>
                  <a:lnTo>
                    <a:pt x="31" y="65"/>
                  </a:lnTo>
                  <a:lnTo>
                    <a:pt x="44" y="75"/>
                  </a:lnTo>
                  <a:lnTo>
                    <a:pt x="62" y="81"/>
                  </a:lnTo>
                  <a:lnTo>
                    <a:pt x="82" y="83"/>
                  </a:lnTo>
                  <a:lnTo>
                    <a:pt x="82" y="238"/>
                  </a:lnTo>
                  <a:lnTo>
                    <a:pt x="82" y="235"/>
                  </a:lnTo>
                  <a:lnTo>
                    <a:pt x="80" y="228"/>
                  </a:lnTo>
                  <a:lnTo>
                    <a:pt x="78" y="217"/>
                  </a:lnTo>
                  <a:lnTo>
                    <a:pt x="72" y="207"/>
                  </a:lnTo>
                  <a:lnTo>
                    <a:pt x="66" y="196"/>
                  </a:lnTo>
                  <a:lnTo>
                    <a:pt x="55" y="185"/>
                  </a:lnTo>
                  <a:lnTo>
                    <a:pt x="40" y="178"/>
                  </a:lnTo>
                  <a:lnTo>
                    <a:pt x="21" y="176"/>
                  </a:lnTo>
                  <a:lnTo>
                    <a:pt x="21" y="178"/>
                  </a:lnTo>
                  <a:lnTo>
                    <a:pt x="22" y="185"/>
                  </a:lnTo>
                  <a:lnTo>
                    <a:pt x="24" y="195"/>
                  </a:lnTo>
                  <a:lnTo>
                    <a:pt x="28" y="205"/>
                  </a:lnTo>
                  <a:lnTo>
                    <a:pt x="33" y="217"/>
                  </a:lnTo>
                  <a:lnTo>
                    <a:pt x="41" y="230"/>
                  </a:lnTo>
                  <a:lnTo>
                    <a:pt x="52" y="239"/>
                  </a:lnTo>
                  <a:lnTo>
                    <a:pt x="66" y="246"/>
                  </a:lnTo>
                  <a:lnTo>
                    <a:pt x="82" y="247"/>
                  </a:lnTo>
                  <a:lnTo>
                    <a:pt x="82" y="402"/>
                  </a:lnTo>
                  <a:lnTo>
                    <a:pt x="93" y="402"/>
                  </a:lnTo>
                  <a:close/>
                </a:path>
              </a:pathLst>
            </a:custGeom>
            <a:solidFill>
              <a:srgbClr val="D7D7D7"/>
            </a:solidFill>
            <a:ln w="0">
              <a:solidFill>
                <a:srgbClr val="D7D7D7"/>
              </a:solidFill>
              <a:prstDash val="solid"/>
              <a:round/>
              <a:headEnd/>
              <a:tailEnd/>
            </a:ln>
          </p:spPr>
          <p:txBody>
            <a:bodyPr/>
            <a:lstStyle/>
            <a:p>
              <a:endParaRPr lang="en-US"/>
            </a:p>
          </p:txBody>
        </p:sp>
        <p:sp>
          <p:nvSpPr>
            <p:cNvPr id="1046" name="Freeform 22"/>
            <p:cNvSpPr>
              <a:spLocks/>
            </p:cNvSpPr>
            <p:nvPr/>
          </p:nvSpPr>
          <p:spPr bwMode="gray">
            <a:xfrm>
              <a:off x="2161" y="216"/>
              <a:ext cx="97" cy="373"/>
            </a:xfrm>
            <a:custGeom>
              <a:avLst/>
              <a:gdLst>
                <a:gd name="T0" fmla="*/ 52 w 97"/>
                <a:gd name="T1" fmla="*/ 237 h 373"/>
                <a:gd name="T2" fmla="*/ 59 w 97"/>
                <a:gd name="T3" fmla="*/ 237 h 373"/>
                <a:gd name="T4" fmla="*/ 74 w 97"/>
                <a:gd name="T5" fmla="*/ 232 h 373"/>
                <a:gd name="T6" fmla="*/ 90 w 97"/>
                <a:gd name="T7" fmla="*/ 218 h 373"/>
                <a:gd name="T8" fmla="*/ 97 w 97"/>
                <a:gd name="T9" fmla="*/ 193 h 373"/>
                <a:gd name="T10" fmla="*/ 89 w 97"/>
                <a:gd name="T11" fmla="*/ 193 h 373"/>
                <a:gd name="T12" fmla="*/ 71 w 97"/>
                <a:gd name="T13" fmla="*/ 197 h 373"/>
                <a:gd name="T14" fmla="*/ 56 w 97"/>
                <a:gd name="T15" fmla="*/ 215 h 373"/>
                <a:gd name="T16" fmla="*/ 52 w 97"/>
                <a:gd name="T17" fmla="*/ 147 h 373"/>
                <a:gd name="T18" fmla="*/ 59 w 97"/>
                <a:gd name="T19" fmla="*/ 147 h 373"/>
                <a:gd name="T20" fmla="*/ 74 w 97"/>
                <a:gd name="T21" fmla="*/ 141 h 373"/>
                <a:gd name="T22" fmla="*/ 90 w 97"/>
                <a:gd name="T23" fmla="*/ 128 h 373"/>
                <a:gd name="T24" fmla="*/ 97 w 97"/>
                <a:gd name="T25" fmla="*/ 102 h 373"/>
                <a:gd name="T26" fmla="*/ 89 w 97"/>
                <a:gd name="T27" fmla="*/ 102 h 373"/>
                <a:gd name="T28" fmla="*/ 71 w 97"/>
                <a:gd name="T29" fmla="*/ 109 h 373"/>
                <a:gd name="T30" fmla="*/ 56 w 97"/>
                <a:gd name="T31" fmla="*/ 126 h 373"/>
                <a:gd name="T32" fmla="*/ 52 w 97"/>
                <a:gd name="T33" fmla="*/ 46 h 373"/>
                <a:gd name="T34" fmla="*/ 51 w 97"/>
                <a:gd name="T35" fmla="*/ 37 h 373"/>
                <a:gd name="T36" fmla="*/ 45 w 97"/>
                <a:gd name="T37" fmla="*/ 23 h 373"/>
                <a:gd name="T38" fmla="*/ 32 w 97"/>
                <a:gd name="T39" fmla="*/ 6 h 373"/>
                <a:gd name="T40" fmla="*/ 6 w 97"/>
                <a:gd name="T41" fmla="*/ 0 h 373"/>
                <a:gd name="T42" fmla="*/ 8 w 97"/>
                <a:gd name="T43" fmla="*/ 9 h 373"/>
                <a:gd name="T44" fmla="*/ 16 w 97"/>
                <a:gd name="T45" fmla="*/ 27 h 373"/>
                <a:gd name="T46" fmla="*/ 33 w 97"/>
                <a:gd name="T47" fmla="*/ 43 h 373"/>
                <a:gd name="T48" fmla="*/ 45 w 97"/>
                <a:gd name="T49" fmla="*/ 113 h 373"/>
                <a:gd name="T50" fmla="*/ 45 w 97"/>
                <a:gd name="T51" fmla="*/ 106 h 373"/>
                <a:gd name="T52" fmla="*/ 40 w 97"/>
                <a:gd name="T53" fmla="*/ 90 h 373"/>
                <a:gd name="T54" fmla="*/ 27 w 97"/>
                <a:gd name="T55" fmla="*/ 75 h 373"/>
                <a:gd name="T56" fmla="*/ 1 w 97"/>
                <a:gd name="T57" fmla="*/ 67 h 373"/>
                <a:gd name="T58" fmla="*/ 0 w 97"/>
                <a:gd name="T59" fmla="*/ 75 h 373"/>
                <a:gd name="T60" fmla="*/ 2 w 97"/>
                <a:gd name="T61" fmla="*/ 91 h 373"/>
                <a:gd name="T62" fmla="*/ 14 w 97"/>
                <a:gd name="T63" fmla="*/ 109 h 373"/>
                <a:gd name="T64" fmla="*/ 45 w 97"/>
                <a:gd name="T65" fmla="*/ 118 h 373"/>
                <a:gd name="T66" fmla="*/ 45 w 97"/>
                <a:gd name="T67" fmla="*/ 207 h 373"/>
                <a:gd name="T68" fmla="*/ 43 w 97"/>
                <a:gd name="T69" fmla="*/ 195 h 373"/>
                <a:gd name="T70" fmla="*/ 33 w 97"/>
                <a:gd name="T71" fmla="*/ 182 h 373"/>
                <a:gd name="T72" fmla="*/ 12 w 97"/>
                <a:gd name="T73" fmla="*/ 175 h 373"/>
                <a:gd name="T74" fmla="*/ 10 w 97"/>
                <a:gd name="T75" fmla="*/ 182 h 373"/>
                <a:gd name="T76" fmla="*/ 13 w 97"/>
                <a:gd name="T77" fmla="*/ 197 h 373"/>
                <a:gd name="T78" fmla="*/ 29 w 97"/>
                <a:gd name="T79" fmla="*/ 211 h 373"/>
                <a:gd name="T80" fmla="*/ 45 w 97"/>
                <a:gd name="T81" fmla="*/ 373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7" h="373">
                  <a:moveTo>
                    <a:pt x="52" y="373"/>
                  </a:moveTo>
                  <a:lnTo>
                    <a:pt x="52" y="237"/>
                  </a:lnTo>
                  <a:lnTo>
                    <a:pt x="54" y="237"/>
                  </a:lnTo>
                  <a:lnTo>
                    <a:pt x="59" y="237"/>
                  </a:lnTo>
                  <a:lnTo>
                    <a:pt x="66" y="236"/>
                  </a:lnTo>
                  <a:lnTo>
                    <a:pt x="74" y="232"/>
                  </a:lnTo>
                  <a:lnTo>
                    <a:pt x="82" y="226"/>
                  </a:lnTo>
                  <a:lnTo>
                    <a:pt x="90" y="218"/>
                  </a:lnTo>
                  <a:lnTo>
                    <a:pt x="95" y="207"/>
                  </a:lnTo>
                  <a:lnTo>
                    <a:pt x="97" y="193"/>
                  </a:lnTo>
                  <a:lnTo>
                    <a:pt x="94" y="193"/>
                  </a:lnTo>
                  <a:lnTo>
                    <a:pt x="89" y="193"/>
                  </a:lnTo>
                  <a:lnTo>
                    <a:pt x="81" y="194"/>
                  </a:lnTo>
                  <a:lnTo>
                    <a:pt x="71" y="197"/>
                  </a:lnTo>
                  <a:lnTo>
                    <a:pt x="63" y="205"/>
                  </a:lnTo>
                  <a:lnTo>
                    <a:pt x="56" y="215"/>
                  </a:lnTo>
                  <a:lnTo>
                    <a:pt x="52" y="232"/>
                  </a:lnTo>
                  <a:lnTo>
                    <a:pt x="52" y="147"/>
                  </a:lnTo>
                  <a:lnTo>
                    <a:pt x="54" y="147"/>
                  </a:lnTo>
                  <a:lnTo>
                    <a:pt x="59" y="147"/>
                  </a:lnTo>
                  <a:lnTo>
                    <a:pt x="66" y="144"/>
                  </a:lnTo>
                  <a:lnTo>
                    <a:pt x="74" y="141"/>
                  </a:lnTo>
                  <a:lnTo>
                    <a:pt x="82" y="136"/>
                  </a:lnTo>
                  <a:lnTo>
                    <a:pt x="90" y="128"/>
                  </a:lnTo>
                  <a:lnTo>
                    <a:pt x="95" y="117"/>
                  </a:lnTo>
                  <a:lnTo>
                    <a:pt x="97" y="102"/>
                  </a:lnTo>
                  <a:lnTo>
                    <a:pt x="94" y="102"/>
                  </a:lnTo>
                  <a:lnTo>
                    <a:pt x="89" y="102"/>
                  </a:lnTo>
                  <a:lnTo>
                    <a:pt x="81" y="105"/>
                  </a:lnTo>
                  <a:lnTo>
                    <a:pt x="71" y="109"/>
                  </a:lnTo>
                  <a:lnTo>
                    <a:pt x="63" y="116"/>
                  </a:lnTo>
                  <a:lnTo>
                    <a:pt x="56" y="126"/>
                  </a:lnTo>
                  <a:lnTo>
                    <a:pt x="52" y="141"/>
                  </a:lnTo>
                  <a:lnTo>
                    <a:pt x="52" y="46"/>
                  </a:lnTo>
                  <a:lnTo>
                    <a:pt x="51" y="43"/>
                  </a:lnTo>
                  <a:lnTo>
                    <a:pt x="51" y="37"/>
                  </a:lnTo>
                  <a:lnTo>
                    <a:pt x="49" y="31"/>
                  </a:lnTo>
                  <a:lnTo>
                    <a:pt x="45" y="23"/>
                  </a:lnTo>
                  <a:lnTo>
                    <a:pt x="40" y="15"/>
                  </a:lnTo>
                  <a:lnTo>
                    <a:pt x="32" y="6"/>
                  </a:lnTo>
                  <a:lnTo>
                    <a:pt x="21" y="2"/>
                  </a:lnTo>
                  <a:lnTo>
                    <a:pt x="6" y="0"/>
                  </a:lnTo>
                  <a:lnTo>
                    <a:pt x="6" y="2"/>
                  </a:lnTo>
                  <a:lnTo>
                    <a:pt x="8" y="9"/>
                  </a:lnTo>
                  <a:lnTo>
                    <a:pt x="12" y="17"/>
                  </a:lnTo>
                  <a:lnTo>
                    <a:pt x="16" y="27"/>
                  </a:lnTo>
                  <a:lnTo>
                    <a:pt x="23" y="36"/>
                  </a:lnTo>
                  <a:lnTo>
                    <a:pt x="33" y="43"/>
                  </a:lnTo>
                  <a:lnTo>
                    <a:pt x="45" y="46"/>
                  </a:lnTo>
                  <a:lnTo>
                    <a:pt x="45" y="113"/>
                  </a:lnTo>
                  <a:lnTo>
                    <a:pt x="45" y="112"/>
                  </a:lnTo>
                  <a:lnTo>
                    <a:pt x="45" y="106"/>
                  </a:lnTo>
                  <a:lnTo>
                    <a:pt x="44" y="98"/>
                  </a:lnTo>
                  <a:lnTo>
                    <a:pt x="40" y="90"/>
                  </a:lnTo>
                  <a:lnTo>
                    <a:pt x="35" y="82"/>
                  </a:lnTo>
                  <a:lnTo>
                    <a:pt x="27" y="75"/>
                  </a:lnTo>
                  <a:lnTo>
                    <a:pt x="16" y="70"/>
                  </a:lnTo>
                  <a:lnTo>
                    <a:pt x="1" y="67"/>
                  </a:lnTo>
                  <a:lnTo>
                    <a:pt x="0" y="70"/>
                  </a:lnTo>
                  <a:lnTo>
                    <a:pt x="0" y="75"/>
                  </a:lnTo>
                  <a:lnTo>
                    <a:pt x="0" y="82"/>
                  </a:lnTo>
                  <a:lnTo>
                    <a:pt x="2" y="91"/>
                  </a:lnTo>
                  <a:lnTo>
                    <a:pt x="6" y="100"/>
                  </a:lnTo>
                  <a:lnTo>
                    <a:pt x="14" y="109"/>
                  </a:lnTo>
                  <a:lnTo>
                    <a:pt x="28" y="114"/>
                  </a:lnTo>
                  <a:lnTo>
                    <a:pt x="45" y="118"/>
                  </a:lnTo>
                  <a:lnTo>
                    <a:pt x="45" y="209"/>
                  </a:lnTo>
                  <a:lnTo>
                    <a:pt x="45" y="207"/>
                  </a:lnTo>
                  <a:lnTo>
                    <a:pt x="45" y="202"/>
                  </a:lnTo>
                  <a:lnTo>
                    <a:pt x="43" y="195"/>
                  </a:lnTo>
                  <a:lnTo>
                    <a:pt x="40" y="188"/>
                  </a:lnTo>
                  <a:lnTo>
                    <a:pt x="33" y="182"/>
                  </a:lnTo>
                  <a:lnTo>
                    <a:pt x="24" y="178"/>
                  </a:lnTo>
                  <a:lnTo>
                    <a:pt x="12" y="175"/>
                  </a:lnTo>
                  <a:lnTo>
                    <a:pt x="12" y="178"/>
                  </a:lnTo>
                  <a:lnTo>
                    <a:pt x="10" y="182"/>
                  </a:lnTo>
                  <a:lnTo>
                    <a:pt x="10" y="188"/>
                  </a:lnTo>
                  <a:lnTo>
                    <a:pt x="13" y="197"/>
                  </a:lnTo>
                  <a:lnTo>
                    <a:pt x="20" y="205"/>
                  </a:lnTo>
                  <a:lnTo>
                    <a:pt x="29" y="211"/>
                  </a:lnTo>
                  <a:lnTo>
                    <a:pt x="45" y="215"/>
                  </a:lnTo>
                  <a:lnTo>
                    <a:pt x="45" y="373"/>
                  </a:lnTo>
                  <a:lnTo>
                    <a:pt x="52" y="373"/>
                  </a:lnTo>
                  <a:close/>
                </a:path>
              </a:pathLst>
            </a:custGeom>
            <a:solidFill>
              <a:srgbClr val="D7D7D7"/>
            </a:solidFill>
            <a:ln w="0">
              <a:solidFill>
                <a:srgbClr val="D7D7D7"/>
              </a:solidFill>
              <a:prstDash val="solid"/>
              <a:round/>
              <a:headEnd/>
              <a:tailEnd/>
            </a:ln>
          </p:spPr>
          <p:txBody>
            <a:bodyPr/>
            <a:lstStyle/>
            <a:p>
              <a:endParaRPr lang="en-US"/>
            </a:p>
          </p:txBody>
        </p:sp>
        <p:sp>
          <p:nvSpPr>
            <p:cNvPr id="1047" name="Freeform 23"/>
            <p:cNvSpPr>
              <a:spLocks/>
            </p:cNvSpPr>
            <p:nvPr/>
          </p:nvSpPr>
          <p:spPr bwMode="gray">
            <a:xfrm>
              <a:off x="2708" y="216"/>
              <a:ext cx="97" cy="373"/>
            </a:xfrm>
            <a:custGeom>
              <a:avLst/>
              <a:gdLst>
                <a:gd name="T0" fmla="*/ 51 w 97"/>
                <a:gd name="T1" fmla="*/ 237 h 373"/>
                <a:gd name="T2" fmla="*/ 60 w 97"/>
                <a:gd name="T3" fmla="*/ 237 h 373"/>
                <a:gd name="T4" fmla="*/ 74 w 97"/>
                <a:gd name="T5" fmla="*/ 232 h 373"/>
                <a:gd name="T6" fmla="*/ 91 w 97"/>
                <a:gd name="T7" fmla="*/ 218 h 373"/>
                <a:gd name="T8" fmla="*/ 97 w 97"/>
                <a:gd name="T9" fmla="*/ 193 h 373"/>
                <a:gd name="T10" fmla="*/ 89 w 97"/>
                <a:gd name="T11" fmla="*/ 193 h 373"/>
                <a:gd name="T12" fmla="*/ 72 w 97"/>
                <a:gd name="T13" fmla="*/ 197 h 373"/>
                <a:gd name="T14" fmla="*/ 55 w 97"/>
                <a:gd name="T15" fmla="*/ 215 h 373"/>
                <a:gd name="T16" fmla="*/ 51 w 97"/>
                <a:gd name="T17" fmla="*/ 147 h 373"/>
                <a:gd name="T18" fmla="*/ 60 w 97"/>
                <a:gd name="T19" fmla="*/ 147 h 373"/>
                <a:gd name="T20" fmla="*/ 74 w 97"/>
                <a:gd name="T21" fmla="*/ 141 h 373"/>
                <a:gd name="T22" fmla="*/ 91 w 97"/>
                <a:gd name="T23" fmla="*/ 128 h 373"/>
                <a:gd name="T24" fmla="*/ 97 w 97"/>
                <a:gd name="T25" fmla="*/ 102 h 373"/>
                <a:gd name="T26" fmla="*/ 89 w 97"/>
                <a:gd name="T27" fmla="*/ 102 h 373"/>
                <a:gd name="T28" fmla="*/ 72 w 97"/>
                <a:gd name="T29" fmla="*/ 109 h 373"/>
                <a:gd name="T30" fmla="*/ 55 w 97"/>
                <a:gd name="T31" fmla="*/ 126 h 373"/>
                <a:gd name="T32" fmla="*/ 51 w 97"/>
                <a:gd name="T33" fmla="*/ 46 h 373"/>
                <a:gd name="T34" fmla="*/ 51 w 97"/>
                <a:gd name="T35" fmla="*/ 37 h 373"/>
                <a:gd name="T36" fmla="*/ 46 w 97"/>
                <a:gd name="T37" fmla="*/ 23 h 373"/>
                <a:gd name="T38" fmla="*/ 33 w 97"/>
                <a:gd name="T39" fmla="*/ 6 h 373"/>
                <a:gd name="T40" fmla="*/ 7 w 97"/>
                <a:gd name="T41" fmla="*/ 0 h 373"/>
                <a:gd name="T42" fmla="*/ 8 w 97"/>
                <a:gd name="T43" fmla="*/ 9 h 373"/>
                <a:gd name="T44" fmla="*/ 16 w 97"/>
                <a:gd name="T45" fmla="*/ 27 h 373"/>
                <a:gd name="T46" fmla="*/ 34 w 97"/>
                <a:gd name="T47" fmla="*/ 43 h 373"/>
                <a:gd name="T48" fmla="*/ 46 w 97"/>
                <a:gd name="T49" fmla="*/ 113 h 373"/>
                <a:gd name="T50" fmla="*/ 46 w 97"/>
                <a:gd name="T51" fmla="*/ 106 h 373"/>
                <a:gd name="T52" fmla="*/ 41 w 97"/>
                <a:gd name="T53" fmla="*/ 90 h 373"/>
                <a:gd name="T54" fmla="*/ 27 w 97"/>
                <a:gd name="T55" fmla="*/ 75 h 373"/>
                <a:gd name="T56" fmla="*/ 0 w 97"/>
                <a:gd name="T57" fmla="*/ 67 h 373"/>
                <a:gd name="T58" fmla="*/ 0 w 97"/>
                <a:gd name="T59" fmla="*/ 75 h 373"/>
                <a:gd name="T60" fmla="*/ 3 w 97"/>
                <a:gd name="T61" fmla="*/ 91 h 373"/>
                <a:gd name="T62" fmla="*/ 15 w 97"/>
                <a:gd name="T63" fmla="*/ 109 h 373"/>
                <a:gd name="T64" fmla="*/ 46 w 97"/>
                <a:gd name="T65" fmla="*/ 118 h 373"/>
                <a:gd name="T66" fmla="*/ 46 w 97"/>
                <a:gd name="T67" fmla="*/ 207 h 373"/>
                <a:gd name="T68" fmla="*/ 43 w 97"/>
                <a:gd name="T69" fmla="*/ 195 h 373"/>
                <a:gd name="T70" fmla="*/ 34 w 97"/>
                <a:gd name="T71" fmla="*/ 182 h 373"/>
                <a:gd name="T72" fmla="*/ 12 w 97"/>
                <a:gd name="T73" fmla="*/ 175 h 373"/>
                <a:gd name="T74" fmla="*/ 11 w 97"/>
                <a:gd name="T75" fmla="*/ 182 h 373"/>
                <a:gd name="T76" fmla="*/ 14 w 97"/>
                <a:gd name="T77" fmla="*/ 197 h 373"/>
                <a:gd name="T78" fmla="*/ 30 w 97"/>
                <a:gd name="T79" fmla="*/ 211 h 373"/>
                <a:gd name="T80" fmla="*/ 46 w 97"/>
                <a:gd name="T81" fmla="*/ 373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7" h="373">
                  <a:moveTo>
                    <a:pt x="51" y="373"/>
                  </a:moveTo>
                  <a:lnTo>
                    <a:pt x="51" y="237"/>
                  </a:lnTo>
                  <a:lnTo>
                    <a:pt x="54" y="237"/>
                  </a:lnTo>
                  <a:lnTo>
                    <a:pt x="60" y="237"/>
                  </a:lnTo>
                  <a:lnTo>
                    <a:pt x="66" y="236"/>
                  </a:lnTo>
                  <a:lnTo>
                    <a:pt x="74" y="232"/>
                  </a:lnTo>
                  <a:lnTo>
                    <a:pt x="82" y="226"/>
                  </a:lnTo>
                  <a:lnTo>
                    <a:pt x="91" y="218"/>
                  </a:lnTo>
                  <a:lnTo>
                    <a:pt x="95" y="207"/>
                  </a:lnTo>
                  <a:lnTo>
                    <a:pt x="97" y="193"/>
                  </a:lnTo>
                  <a:lnTo>
                    <a:pt x="95" y="193"/>
                  </a:lnTo>
                  <a:lnTo>
                    <a:pt x="89" y="193"/>
                  </a:lnTo>
                  <a:lnTo>
                    <a:pt x="81" y="194"/>
                  </a:lnTo>
                  <a:lnTo>
                    <a:pt x="72" y="197"/>
                  </a:lnTo>
                  <a:lnTo>
                    <a:pt x="64" y="205"/>
                  </a:lnTo>
                  <a:lnTo>
                    <a:pt x="55" y="215"/>
                  </a:lnTo>
                  <a:lnTo>
                    <a:pt x="51" y="232"/>
                  </a:lnTo>
                  <a:lnTo>
                    <a:pt x="51" y="147"/>
                  </a:lnTo>
                  <a:lnTo>
                    <a:pt x="54" y="147"/>
                  </a:lnTo>
                  <a:lnTo>
                    <a:pt x="60" y="147"/>
                  </a:lnTo>
                  <a:lnTo>
                    <a:pt x="66" y="144"/>
                  </a:lnTo>
                  <a:lnTo>
                    <a:pt x="74" y="141"/>
                  </a:lnTo>
                  <a:lnTo>
                    <a:pt x="82" y="136"/>
                  </a:lnTo>
                  <a:lnTo>
                    <a:pt x="91" y="128"/>
                  </a:lnTo>
                  <a:lnTo>
                    <a:pt x="95" y="117"/>
                  </a:lnTo>
                  <a:lnTo>
                    <a:pt x="97" y="102"/>
                  </a:lnTo>
                  <a:lnTo>
                    <a:pt x="95" y="102"/>
                  </a:lnTo>
                  <a:lnTo>
                    <a:pt x="89" y="102"/>
                  </a:lnTo>
                  <a:lnTo>
                    <a:pt x="81" y="105"/>
                  </a:lnTo>
                  <a:lnTo>
                    <a:pt x="72" y="109"/>
                  </a:lnTo>
                  <a:lnTo>
                    <a:pt x="64" y="116"/>
                  </a:lnTo>
                  <a:lnTo>
                    <a:pt x="55" y="126"/>
                  </a:lnTo>
                  <a:lnTo>
                    <a:pt x="51" y="141"/>
                  </a:lnTo>
                  <a:lnTo>
                    <a:pt x="51" y="46"/>
                  </a:lnTo>
                  <a:lnTo>
                    <a:pt x="51" y="43"/>
                  </a:lnTo>
                  <a:lnTo>
                    <a:pt x="51" y="37"/>
                  </a:lnTo>
                  <a:lnTo>
                    <a:pt x="49" y="31"/>
                  </a:lnTo>
                  <a:lnTo>
                    <a:pt x="46" y="23"/>
                  </a:lnTo>
                  <a:lnTo>
                    <a:pt x="41" y="15"/>
                  </a:lnTo>
                  <a:lnTo>
                    <a:pt x="33" y="6"/>
                  </a:lnTo>
                  <a:lnTo>
                    <a:pt x="22" y="2"/>
                  </a:lnTo>
                  <a:lnTo>
                    <a:pt x="7" y="0"/>
                  </a:lnTo>
                  <a:lnTo>
                    <a:pt x="7" y="2"/>
                  </a:lnTo>
                  <a:lnTo>
                    <a:pt x="8" y="9"/>
                  </a:lnTo>
                  <a:lnTo>
                    <a:pt x="11" y="17"/>
                  </a:lnTo>
                  <a:lnTo>
                    <a:pt x="16" y="27"/>
                  </a:lnTo>
                  <a:lnTo>
                    <a:pt x="23" y="36"/>
                  </a:lnTo>
                  <a:lnTo>
                    <a:pt x="34" y="43"/>
                  </a:lnTo>
                  <a:lnTo>
                    <a:pt x="46" y="46"/>
                  </a:lnTo>
                  <a:lnTo>
                    <a:pt x="46" y="113"/>
                  </a:lnTo>
                  <a:lnTo>
                    <a:pt x="46" y="112"/>
                  </a:lnTo>
                  <a:lnTo>
                    <a:pt x="46" y="106"/>
                  </a:lnTo>
                  <a:lnTo>
                    <a:pt x="43" y="98"/>
                  </a:lnTo>
                  <a:lnTo>
                    <a:pt x="41" y="90"/>
                  </a:lnTo>
                  <a:lnTo>
                    <a:pt x="35" y="82"/>
                  </a:lnTo>
                  <a:lnTo>
                    <a:pt x="27" y="75"/>
                  </a:lnTo>
                  <a:lnTo>
                    <a:pt x="16" y="70"/>
                  </a:lnTo>
                  <a:lnTo>
                    <a:pt x="0" y="67"/>
                  </a:lnTo>
                  <a:lnTo>
                    <a:pt x="0" y="70"/>
                  </a:lnTo>
                  <a:lnTo>
                    <a:pt x="0" y="75"/>
                  </a:lnTo>
                  <a:lnTo>
                    <a:pt x="0" y="82"/>
                  </a:lnTo>
                  <a:lnTo>
                    <a:pt x="3" y="91"/>
                  </a:lnTo>
                  <a:lnTo>
                    <a:pt x="7" y="100"/>
                  </a:lnTo>
                  <a:lnTo>
                    <a:pt x="15" y="109"/>
                  </a:lnTo>
                  <a:lnTo>
                    <a:pt x="28" y="114"/>
                  </a:lnTo>
                  <a:lnTo>
                    <a:pt x="46" y="118"/>
                  </a:lnTo>
                  <a:lnTo>
                    <a:pt x="46" y="209"/>
                  </a:lnTo>
                  <a:lnTo>
                    <a:pt x="46" y="207"/>
                  </a:lnTo>
                  <a:lnTo>
                    <a:pt x="45" y="202"/>
                  </a:lnTo>
                  <a:lnTo>
                    <a:pt x="43" y="195"/>
                  </a:lnTo>
                  <a:lnTo>
                    <a:pt x="39" y="188"/>
                  </a:lnTo>
                  <a:lnTo>
                    <a:pt x="34" y="182"/>
                  </a:lnTo>
                  <a:lnTo>
                    <a:pt x="24" y="178"/>
                  </a:lnTo>
                  <a:lnTo>
                    <a:pt x="12" y="175"/>
                  </a:lnTo>
                  <a:lnTo>
                    <a:pt x="12" y="178"/>
                  </a:lnTo>
                  <a:lnTo>
                    <a:pt x="11" y="182"/>
                  </a:lnTo>
                  <a:lnTo>
                    <a:pt x="11" y="188"/>
                  </a:lnTo>
                  <a:lnTo>
                    <a:pt x="14" y="197"/>
                  </a:lnTo>
                  <a:lnTo>
                    <a:pt x="19" y="205"/>
                  </a:lnTo>
                  <a:lnTo>
                    <a:pt x="30" y="211"/>
                  </a:lnTo>
                  <a:lnTo>
                    <a:pt x="46" y="215"/>
                  </a:lnTo>
                  <a:lnTo>
                    <a:pt x="46" y="373"/>
                  </a:lnTo>
                  <a:lnTo>
                    <a:pt x="51" y="373"/>
                  </a:lnTo>
                  <a:close/>
                </a:path>
              </a:pathLst>
            </a:custGeom>
            <a:solidFill>
              <a:srgbClr val="D7D7D7"/>
            </a:solidFill>
            <a:ln w="0">
              <a:solidFill>
                <a:srgbClr val="D7D7D7"/>
              </a:solidFill>
              <a:prstDash val="solid"/>
              <a:round/>
              <a:headEnd/>
              <a:tailEnd/>
            </a:ln>
          </p:spPr>
          <p:txBody>
            <a:bodyPr/>
            <a:lstStyle/>
            <a:p>
              <a:endParaRPr lang="en-US"/>
            </a:p>
          </p:txBody>
        </p:sp>
      </p:grpSp>
      <p:sp>
        <p:nvSpPr>
          <p:cNvPr id="1049" name="Freeform 25"/>
          <p:cNvSpPr>
            <a:spLocks/>
          </p:cNvSpPr>
          <p:nvPr/>
        </p:nvSpPr>
        <p:spPr bwMode="gray">
          <a:xfrm>
            <a:off x="95250" y="6446838"/>
            <a:ext cx="8970963" cy="314325"/>
          </a:xfrm>
          <a:custGeom>
            <a:avLst/>
            <a:gdLst>
              <a:gd name="T0" fmla="*/ 4 w 5651"/>
              <a:gd name="T1" fmla="*/ 198 h 198"/>
              <a:gd name="T2" fmla="*/ 5651 w 5651"/>
              <a:gd name="T3" fmla="*/ 198 h 198"/>
              <a:gd name="T4" fmla="*/ 5646 w 5651"/>
              <a:gd name="T5" fmla="*/ 94 h 198"/>
              <a:gd name="T6" fmla="*/ 1491 w 5651"/>
              <a:gd name="T7" fmla="*/ 94 h 198"/>
              <a:gd name="T8" fmla="*/ 1343 w 5651"/>
              <a:gd name="T9" fmla="*/ 2 h 198"/>
              <a:gd name="T10" fmla="*/ 0 w 5651"/>
              <a:gd name="T11" fmla="*/ 0 h 198"/>
              <a:gd name="T12" fmla="*/ 4 w 5651"/>
              <a:gd name="T13" fmla="*/ 198 h 198"/>
            </a:gdLst>
            <a:ahLst/>
            <a:cxnLst>
              <a:cxn ang="0">
                <a:pos x="T0" y="T1"/>
              </a:cxn>
              <a:cxn ang="0">
                <a:pos x="T2" y="T3"/>
              </a:cxn>
              <a:cxn ang="0">
                <a:pos x="T4" y="T5"/>
              </a:cxn>
              <a:cxn ang="0">
                <a:pos x="T6" y="T7"/>
              </a:cxn>
              <a:cxn ang="0">
                <a:pos x="T8" y="T9"/>
              </a:cxn>
              <a:cxn ang="0">
                <a:pos x="T10" y="T11"/>
              </a:cxn>
              <a:cxn ang="0">
                <a:pos x="T12" y="T13"/>
              </a:cxn>
            </a:cxnLst>
            <a:rect l="0" t="0" r="r" b="b"/>
            <a:pathLst>
              <a:path w="5651" h="198">
                <a:moveTo>
                  <a:pt x="4" y="198"/>
                </a:moveTo>
                <a:lnTo>
                  <a:pt x="5651" y="198"/>
                </a:lnTo>
                <a:lnTo>
                  <a:pt x="5646" y="94"/>
                </a:lnTo>
                <a:lnTo>
                  <a:pt x="1491" y="94"/>
                </a:lnTo>
                <a:lnTo>
                  <a:pt x="1343" y="2"/>
                </a:lnTo>
                <a:lnTo>
                  <a:pt x="0" y="0"/>
                </a:lnTo>
                <a:lnTo>
                  <a:pt x="4" y="198"/>
                </a:lnTo>
                <a:close/>
              </a:path>
            </a:pathLst>
          </a:cu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0" name="Freeform 26"/>
          <p:cNvSpPr>
            <a:spLocks/>
          </p:cNvSpPr>
          <p:nvPr/>
        </p:nvSpPr>
        <p:spPr bwMode="gray">
          <a:xfrm>
            <a:off x="95250" y="6491288"/>
            <a:ext cx="8975725" cy="279400"/>
          </a:xfrm>
          <a:custGeom>
            <a:avLst/>
            <a:gdLst>
              <a:gd name="T0" fmla="*/ 0 w 5650"/>
              <a:gd name="T1" fmla="*/ 176 h 176"/>
              <a:gd name="T2" fmla="*/ 5650 w 5650"/>
              <a:gd name="T3" fmla="*/ 169 h 176"/>
              <a:gd name="T4" fmla="*/ 5646 w 5650"/>
              <a:gd name="T5" fmla="*/ 95 h 176"/>
              <a:gd name="T6" fmla="*/ 1478 w 5650"/>
              <a:gd name="T7" fmla="*/ 95 h 176"/>
              <a:gd name="T8" fmla="*/ 1317 w 5650"/>
              <a:gd name="T9" fmla="*/ 3 h 176"/>
              <a:gd name="T10" fmla="*/ 0 w 5650"/>
              <a:gd name="T11" fmla="*/ 0 h 176"/>
              <a:gd name="T12" fmla="*/ 0 w 5650"/>
              <a:gd name="T13" fmla="*/ 176 h 176"/>
            </a:gdLst>
            <a:ahLst/>
            <a:cxnLst>
              <a:cxn ang="0">
                <a:pos x="T0" y="T1"/>
              </a:cxn>
              <a:cxn ang="0">
                <a:pos x="T2" y="T3"/>
              </a:cxn>
              <a:cxn ang="0">
                <a:pos x="T4" y="T5"/>
              </a:cxn>
              <a:cxn ang="0">
                <a:pos x="T6" y="T7"/>
              </a:cxn>
              <a:cxn ang="0">
                <a:pos x="T8" y="T9"/>
              </a:cxn>
              <a:cxn ang="0">
                <a:pos x="T10" y="T11"/>
              </a:cxn>
              <a:cxn ang="0">
                <a:pos x="T12" y="T13"/>
              </a:cxn>
            </a:cxnLst>
            <a:rect l="0" t="0" r="r" b="b"/>
            <a:pathLst>
              <a:path w="5650" h="176">
                <a:moveTo>
                  <a:pt x="0" y="176"/>
                </a:moveTo>
                <a:lnTo>
                  <a:pt x="5650" y="169"/>
                </a:lnTo>
                <a:lnTo>
                  <a:pt x="5646" y="95"/>
                </a:lnTo>
                <a:lnTo>
                  <a:pt x="1478" y="95"/>
                </a:lnTo>
                <a:lnTo>
                  <a:pt x="1317" y="3"/>
                </a:lnTo>
                <a:lnTo>
                  <a:pt x="0" y="0"/>
                </a:lnTo>
                <a:lnTo>
                  <a:pt x="0" y="176"/>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1" name="Freeform 27" descr="Dark upward diagonal"/>
          <p:cNvSpPr>
            <a:spLocks/>
          </p:cNvSpPr>
          <p:nvPr/>
        </p:nvSpPr>
        <p:spPr bwMode="gray">
          <a:xfrm>
            <a:off x="92075" y="98425"/>
            <a:ext cx="8956675" cy="179388"/>
          </a:xfrm>
          <a:custGeom>
            <a:avLst/>
            <a:gdLst>
              <a:gd name="T0" fmla="*/ 0 w 5639"/>
              <a:gd name="T1" fmla="*/ 0 h 113"/>
              <a:gd name="T2" fmla="*/ 5582 w 5639"/>
              <a:gd name="T3" fmla="*/ 0 h 113"/>
              <a:gd name="T4" fmla="*/ 5639 w 5639"/>
              <a:gd name="T5" fmla="*/ 45 h 113"/>
              <a:gd name="T6" fmla="*/ 5636 w 5639"/>
              <a:gd name="T7" fmla="*/ 113 h 113"/>
              <a:gd name="T8" fmla="*/ 0 w 5639"/>
              <a:gd name="T9" fmla="*/ 113 h 113"/>
              <a:gd name="T10" fmla="*/ 0 w 5639"/>
              <a:gd name="T11" fmla="*/ 0 h 113"/>
            </a:gdLst>
            <a:ahLst/>
            <a:cxnLst>
              <a:cxn ang="0">
                <a:pos x="T0" y="T1"/>
              </a:cxn>
              <a:cxn ang="0">
                <a:pos x="T2" y="T3"/>
              </a:cxn>
              <a:cxn ang="0">
                <a:pos x="T4" y="T5"/>
              </a:cxn>
              <a:cxn ang="0">
                <a:pos x="T6" y="T7"/>
              </a:cxn>
              <a:cxn ang="0">
                <a:pos x="T8" y="T9"/>
              </a:cxn>
              <a:cxn ang="0">
                <a:pos x="T10" y="T11"/>
              </a:cxn>
            </a:cxnLst>
            <a:rect l="0" t="0" r="r" b="b"/>
            <a:pathLst>
              <a:path w="5639" h="113">
                <a:moveTo>
                  <a:pt x="0" y="0"/>
                </a:moveTo>
                <a:lnTo>
                  <a:pt x="5582" y="0"/>
                </a:lnTo>
                <a:cubicBezTo>
                  <a:pt x="5630" y="3"/>
                  <a:pt x="5639" y="45"/>
                  <a:pt x="5639" y="45"/>
                </a:cubicBezTo>
                <a:lnTo>
                  <a:pt x="5636" y="113"/>
                </a:lnTo>
                <a:lnTo>
                  <a:pt x="0" y="113"/>
                </a:lnTo>
                <a:lnTo>
                  <a:pt x="0" y="0"/>
                </a:lnTo>
                <a:close/>
              </a:path>
            </a:pathLst>
          </a:custGeom>
          <a:pattFill prst="dkUpDiag">
            <a:fgClr>
              <a:schemeClr val="accent1"/>
            </a:fgClr>
            <a:bgClr>
              <a:schemeClr val="bg1"/>
            </a:bgClr>
          </a:patt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2" name="Freeform 28"/>
          <p:cNvSpPr>
            <a:spLocks/>
          </p:cNvSpPr>
          <p:nvPr/>
        </p:nvSpPr>
        <p:spPr bwMode="gray">
          <a:xfrm>
            <a:off x="92075" y="307975"/>
            <a:ext cx="8955088" cy="938213"/>
          </a:xfrm>
          <a:custGeom>
            <a:avLst/>
            <a:gdLst>
              <a:gd name="T0" fmla="*/ 5446 w 5446"/>
              <a:gd name="T1" fmla="*/ 0 h 531"/>
              <a:gd name="T2" fmla="*/ 0 w 5446"/>
              <a:gd name="T3" fmla="*/ 0 h 531"/>
              <a:gd name="T4" fmla="*/ 2 w 5446"/>
              <a:gd name="T5" fmla="*/ 470 h 531"/>
              <a:gd name="T6" fmla="*/ 4078 w 5446"/>
              <a:gd name="T7" fmla="*/ 474 h 531"/>
              <a:gd name="T8" fmla="*/ 4178 w 5446"/>
              <a:gd name="T9" fmla="*/ 527 h 531"/>
              <a:gd name="T10" fmla="*/ 5446 w 5446"/>
              <a:gd name="T11" fmla="*/ 531 h 531"/>
              <a:gd name="T12" fmla="*/ 5446 w 5446"/>
              <a:gd name="T13" fmla="*/ 0 h 531"/>
            </a:gdLst>
            <a:ahLst/>
            <a:cxnLst>
              <a:cxn ang="0">
                <a:pos x="T0" y="T1"/>
              </a:cxn>
              <a:cxn ang="0">
                <a:pos x="T2" y="T3"/>
              </a:cxn>
              <a:cxn ang="0">
                <a:pos x="T4" y="T5"/>
              </a:cxn>
              <a:cxn ang="0">
                <a:pos x="T6" y="T7"/>
              </a:cxn>
              <a:cxn ang="0">
                <a:pos x="T8" y="T9"/>
              </a:cxn>
              <a:cxn ang="0">
                <a:pos x="T10" y="T11"/>
              </a:cxn>
              <a:cxn ang="0">
                <a:pos x="T12" y="T13"/>
              </a:cxn>
            </a:cxnLst>
            <a:rect l="0" t="0" r="r" b="b"/>
            <a:pathLst>
              <a:path w="5446" h="531">
                <a:moveTo>
                  <a:pt x="5446" y="0"/>
                </a:moveTo>
                <a:lnTo>
                  <a:pt x="0" y="0"/>
                </a:lnTo>
                <a:lnTo>
                  <a:pt x="2" y="470"/>
                </a:lnTo>
                <a:lnTo>
                  <a:pt x="4078" y="474"/>
                </a:lnTo>
                <a:lnTo>
                  <a:pt x="4178" y="527"/>
                </a:lnTo>
                <a:lnTo>
                  <a:pt x="5446" y="531"/>
                </a:lnTo>
                <a:lnTo>
                  <a:pt x="5446" y="0"/>
                </a:lnTo>
                <a:close/>
              </a:path>
            </a:pathLst>
          </a:cu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3" name="Freeform 29"/>
          <p:cNvSpPr>
            <a:spLocks/>
          </p:cNvSpPr>
          <p:nvPr/>
        </p:nvSpPr>
        <p:spPr bwMode="gray">
          <a:xfrm>
            <a:off x="92075" y="306388"/>
            <a:ext cx="8955088" cy="836612"/>
          </a:xfrm>
          <a:custGeom>
            <a:avLst/>
            <a:gdLst>
              <a:gd name="T0" fmla="*/ 5446 w 5446"/>
              <a:gd name="T1" fmla="*/ 0 h 531"/>
              <a:gd name="T2" fmla="*/ 0 w 5446"/>
              <a:gd name="T3" fmla="*/ 0 h 531"/>
              <a:gd name="T4" fmla="*/ 2 w 5446"/>
              <a:gd name="T5" fmla="*/ 470 h 531"/>
              <a:gd name="T6" fmla="*/ 4078 w 5446"/>
              <a:gd name="T7" fmla="*/ 474 h 531"/>
              <a:gd name="T8" fmla="*/ 4178 w 5446"/>
              <a:gd name="T9" fmla="*/ 527 h 531"/>
              <a:gd name="T10" fmla="*/ 5446 w 5446"/>
              <a:gd name="T11" fmla="*/ 531 h 531"/>
              <a:gd name="T12" fmla="*/ 5446 w 5446"/>
              <a:gd name="T13" fmla="*/ 0 h 531"/>
            </a:gdLst>
            <a:ahLst/>
            <a:cxnLst>
              <a:cxn ang="0">
                <a:pos x="T0" y="T1"/>
              </a:cxn>
              <a:cxn ang="0">
                <a:pos x="T2" y="T3"/>
              </a:cxn>
              <a:cxn ang="0">
                <a:pos x="T4" y="T5"/>
              </a:cxn>
              <a:cxn ang="0">
                <a:pos x="T6" y="T7"/>
              </a:cxn>
              <a:cxn ang="0">
                <a:pos x="T8" y="T9"/>
              </a:cxn>
              <a:cxn ang="0">
                <a:pos x="T10" y="T11"/>
              </a:cxn>
              <a:cxn ang="0">
                <a:pos x="T12" y="T13"/>
              </a:cxn>
            </a:cxnLst>
            <a:rect l="0" t="0" r="r" b="b"/>
            <a:pathLst>
              <a:path w="5446" h="531">
                <a:moveTo>
                  <a:pt x="5446" y="0"/>
                </a:moveTo>
                <a:lnTo>
                  <a:pt x="0" y="0"/>
                </a:lnTo>
                <a:lnTo>
                  <a:pt x="2" y="470"/>
                </a:lnTo>
                <a:lnTo>
                  <a:pt x="4078" y="474"/>
                </a:lnTo>
                <a:lnTo>
                  <a:pt x="4178" y="527"/>
                </a:lnTo>
                <a:lnTo>
                  <a:pt x="5446" y="531"/>
                </a:lnTo>
                <a:lnTo>
                  <a:pt x="5446" y="0"/>
                </a:lnTo>
                <a:close/>
              </a:path>
            </a:pathLst>
          </a:custGeom>
          <a:gradFill rotWithShape="0">
            <a:gsLst>
              <a:gs pos="0">
                <a:schemeClr val="bg1"/>
              </a:gs>
              <a:gs pos="100000">
                <a:schemeClr val="bg1">
                  <a:gamma/>
                  <a:tint val="66667"/>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6" name="Rectangle 32"/>
          <p:cNvSpPr>
            <a:spLocks noChangeArrowheads="1"/>
          </p:cNvSpPr>
          <p:nvPr/>
        </p:nvSpPr>
        <p:spPr bwMode="gray">
          <a:xfrm flipV="1">
            <a:off x="95250" y="6723063"/>
            <a:ext cx="8977313" cy="5556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9" name="Freeform 35"/>
          <p:cNvSpPr>
            <a:spLocks/>
          </p:cNvSpPr>
          <p:nvPr/>
        </p:nvSpPr>
        <p:spPr bwMode="gray">
          <a:xfrm>
            <a:off x="6896100" y="1047750"/>
            <a:ext cx="2155825" cy="52388"/>
          </a:xfrm>
          <a:custGeom>
            <a:avLst/>
            <a:gdLst>
              <a:gd name="T0" fmla="*/ 0 w 1358"/>
              <a:gd name="T1" fmla="*/ 2 h 33"/>
              <a:gd name="T2" fmla="*/ 1358 w 1358"/>
              <a:gd name="T3" fmla="*/ 0 h 33"/>
              <a:gd name="T4" fmla="*/ 1356 w 1358"/>
              <a:gd name="T5" fmla="*/ 32 h 33"/>
              <a:gd name="T6" fmla="*/ 60 w 1358"/>
              <a:gd name="T7" fmla="*/ 33 h 33"/>
              <a:gd name="T8" fmla="*/ 0 w 1358"/>
              <a:gd name="T9" fmla="*/ 2 h 33"/>
            </a:gdLst>
            <a:ahLst/>
            <a:cxnLst>
              <a:cxn ang="0">
                <a:pos x="T0" y="T1"/>
              </a:cxn>
              <a:cxn ang="0">
                <a:pos x="T2" y="T3"/>
              </a:cxn>
              <a:cxn ang="0">
                <a:pos x="T4" y="T5"/>
              </a:cxn>
              <a:cxn ang="0">
                <a:pos x="T6" y="T7"/>
              </a:cxn>
              <a:cxn ang="0">
                <a:pos x="T8" y="T9"/>
              </a:cxn>
            </a:cxnLst>
            <a:rect l="0" t="0" r="r" b="b"/>
            <a:pathLst>
              <a:path w="1358" h="33">
                <a:moveTo>
                  <a:pt x="0" y="2"/>
                </a:moveTo>
                <a:lnTo>
                  <a:pt x="1358" y="0"/>
                </a:lnTo>
                <a:lnTo>
                  <a:pt x="1356" y="32"/>
                </a:lnTo>
                <a:lnTo>
                  <a:pt x="60" y="33"/>
                </a:lnTo>
                <a:lnTo>
                  <a:pt x="0" y="2"/>
                </a:lnTo>
                <a:close/>
              </a:path>
            </a:pathLst>
          </a:custGeom>
          <a:solidFill>
            <a:srgbClr val="FFFFFF">
              <a:alpha val="3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 name="Rectangle 2"/>
          <p:cNvSpPr>
            <a:spLocks noGrp="1" noChangeArrowheads="1"/>
          </p:cNvSpPr>
          <p:nvPr>
            <p:ph type="title"/>
          </p:nvPr>
        </p:nvSpPr>
        <p:spPr bwMode="gray">
          <a:xfrm>
            <a:off x="457200" y="238125"/>
            <a:ext cx="6477000" cy="86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gray">
          <a:xfrm>
            <a:off x="457200" y="1438275"/>
            <a:ext cx="8229600" cy="473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gray">
          <a:xfrm>
            <a:off x="3048000" y="6311900"/>
            <a:ext cx="1712913"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000">
                <a:solidFill>
                  <a:srgbClr val="000000"/>
                </a:solidFill>
              </a:defRPr>
            </a:lvl1pPr>
          </a:lstStyle>
          <a:p>
            <a:endParaRPr lang="en-US"/>
          </a:p>
        </p:txBody>
      </p:sp>
      <p:sp>
        <p:nvSpPr>
          <p:cNvPr id="1029" name="Rectangle 5"/>
          <p:cNvSpPr>
            <a:spLocks noGrp="1" noChangeArrowheads="1"/>
          </p:cNvSpPr>
          <p:nvPr>
            <p:ph type="ftr" sz="quarter" idx="3"/>
          </p:nvPr>
        </p:nvSpPr>
        <p:spPr bwMode="gray">
          <a:xfrm>
            <a:off x="4830763" y="6323013"/>
            <a:ext cx="2311400"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rgbClr val="000000"/>
                </a:solidFill>
              </a:defRPr>
            </a:lvl1pPr>
          </a:lstStyle>
          <a:p>
            <a:endParaRPr lang="en-US"/>
          </a:p>
        </p:txBody>
      </p:sp>
      <p:sp>
        <p:nvSpPr>
          <p:cNvPr id="1030" name="Rectangle 6"/>
          <p:cNvSpPr>
            <a:spLocks noGrp="1" noChangeArrowheads="1"/>
          </p:cNvSpPr>
          <p:nvPr>
            <p:ph type="sldNum" sz="quarter" idx="4"/>
          </p:nvPr>
        </p:nvSpPr>
        <p:spPr bwMode="gray">
          <a:xfrm>
            <a:off x="7116763" y="6323013"/>
            <a:ext cx="1616075"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rgbClr val="000000"/>
                </a:solidFill>
              </a:defRPr>
            </a:lvl1pPr>
          </a:lstStyle>
          <a:p>
            <a:fld id="{0300D86F-232A-4962-936C-1535AA78AE90}" type="slidenum">
              <a:rPr lang="en-US"/>
              <a:pPr/>
              <a:t>‹#›</a:t>
            </a:fld>
            <a:endParaRPr lang="en-US"/>
          </a:p>
        </p:txBody>
      </p:sp>
      <p:sp>
        <p:nvSpPr>
          <p:cNvPr id="1061" name="Text Box 37"/>
          <p:cNvSpPr txBox="1">
            <a:spLocks noChangeArrowheads="1"/>
          </p:cNvSpPr>
          <p:nvPr/>
        </p:nvSpPr>
        <p:spPr bwMode="gray">
          <a:xfrm>
            <a:off x="144463" y="6454775"/>
            <a:ext cx="149542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100" i="1">
                <a:solidFill>
                  <a:srgbClr val="FFFFFF"/>
                </a:solidFill>
                <a:latin typeface="Times New Roman" pitchFamily="18" charset="0"/>
              </a:rPr>
              <a:t>www.themegallery.com</a:t>
            </a:r>
          </a:p>
        </p:txBody>
      </p:sp>
      <p:sp>
        <p:nvSpPr>
          <p:cNvPr id="1054" name="Rectangle 30" descr="7"/>
          <p:cNvSpPr>
            <a:spLocks noChangeArrowheads="1"/>
          </p:cNvSpPr>
          <p:nvPr/>
        </p:nvSpPr>
        <p:spPr bwMode="gray">
          <a:xfrm>
            <a:off x="8245475" y="415925"/>
            <a:ext cx="534988" cy="546100"/>
          </a:xfrm>
          <a:prstGeom prst="rect">
            <a:avLst/>
          </a:prstGeom>
          <a:blipFill dpi="0" rotWithShape="1">
            <a:blip r:embed="rId14"/>
            <a:srcRect/>
            <a:stretch>
              <a:fillRect/>
            </a:stretch>
          </a:blip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5" name="Rectangle 31" descr="4"/>
          <p:cNvSpPr>
            <a:spLocks noChangeArrowheads="1"/>
          </p:cNvSpPr>
          <p:nvPr/>
        </p:nvSpPr>
        <p:spPr bwMode="gray">
          <a:xfrm>
            <a:off x="7620000" y="415925"/>
            <a:ext cx="534988" cy="546100"/>
          </a:xfrm>
          <a:prstGeom prst="rect">
            <a:avLst/>
          </a:prstGeom>
          <a:blipFill dpi="0" rotWithShape="1">
            <a:blip r:embed="rId15"/>
            <a:srcRect/>
            <a:stretch>
              <a:fillRect/>
            </a:stretch>
          </a:blip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 name="Rectangle 36"/>
          <p:cNvSpPr>
            <a:spLocks noChangeArrowheads="1"/>
          </p:cNvSpPr>
          <p:nvPr/>
        </p:nvSpPr>
        <p:spPr bwMode="gray">
          <a:xfrm>
            <a:off x="7000875" y="415925"/>
            <a:ext cx="534988" cy="546100"/>
          </a:xfrm>
          <a:prstGeom prst="rect">
            <a:avLst/>
          </a:prstGeom>
          <a:solidFill>
            <a:srgbClr val="FFFFFF">
              <a:alpha val="30000"/>
            </a:srgbClr>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1" fontAlgn="base" hangingPunct="1">
        <a:spcBef>
          <a:spcPct val="0"/>
        </a:spcBef>
        <a:spcAft>
          <a:spcPct val="0"/>
        </a:spcAft>
        <a:defRPr sz="4400" b="1">
          <a:solidFill>
            <a:srgbClr val="FFFFFF"/>
          </a:solidFill>
          <a:latin typeface="+mj-lt"/>
          <a:ea typeface="+mj-ea"/>
          <a:cs typeface="+mj-cs"/>
        </a:defRPr>
      </a:lvl1pPr>
      <a:lvl2pPr algn="l" rtl="0" eaLnBrk="1" fontAlgn="base" hangingPunct="1">
        <a:spcBef>
          <a:spcPct val="0"/>
        </a:spcBef>
        <a:spcAft>
          <a:spcPct val="0"/>
        </a:spcAft>
        <a:defRPr sz="4400" b="1">
          <a:solidFill>
            <a:srgbClr val="FFFFFF"/>
          </a:solidFill>
          <a:latin typeface="Arial" charset="0"/>
        </a:defRPr>
      </a:lvl2pPr>
      <a:lvl3pPr algn="l" rtl="0" eaLnBrk="1" fontAlgn="base" hangingPunct="1">
        <a:spcBef>
          <a:spcPct val="0"/>
        </a:spcBef>
        <a:spcAft>
          <a:spcPct val="0"/>
        </a:spcAft>
        <a:defRPr sz="4400" b="1">
          <a:solidFill>
            <a:srgbClr val="FFFFFF"/>
          </a:solidFill>
          <a:latin typeface="Arial" charset="0"/>
        </a:defRPr>
      </a:lvl3pPr>
      <a:lvl4pPr algn="l" rtl="0" eaLnBrk="1" fontAlgn="base" hangingPunct="1">
        <a:spcBef>
          <a:spcPct val="0"/>
        </a:spcBef>
        <a:spcAft>
          <a:spcPct val="0"/>
        </a:spcAft>
        <a:defRPr sz="4400" b="1">
          <a:solidFill>
            <a:srgbClr val="FFFFFF"/>
          </a:solidFill>
          <a:latin typeface="Arial" charset="0"/>
        </a:defRPr>
      </a:lvl4pPr>
      <a:lvl5pPr algn="l" rtl="0" eaLnBrk="1" fontAlgn="base" hangingPunct="1">
        <a:spcBef>
          <a:spcPct val="0"/>
        </a:spcBef>
        <a:spcAft>
          <a:spcPct val="0"/>
        </a:spcAft>
        <a:defRPr sz="4400" b="1">
          <a:solidFill>
            <a:srgbClr val="FFFFFF"/>
          </a:solidFill>
          <a:latin typeface="Arial" charset="0"/>
        </a:defRPr>
      </a:lvl5pPr>
      <a:lvl6pPr marL="457200" algn="l" rtl="0" eaLnBrk="1" fontAlgn="base" hangingPunct="1">
        <a:spcBef>
          <a:spcPct val="0"/>
        </a:spcBef>
        <a:spcAft>
          <a:spcPct val="0"/>
        </a:spcAft>
        <a:defRPr sz="4400" b="1">
          <a:solidFill>
            <a:srgbClr val="FFFFFF"/>
          </a:solidFill>
          <a:latin typeface="Arial" charset="0"/>
        </a:defRPr>
      </a:lvl6pPr>
      <a:lvl7pPr marL="914400" algn="l" rtl="0" eaLnBrk="1" fontAlgn="base" hangingPunct="1">
        <a:spcBef>
          <a:spcPct val="0"/>
        </a:spcBef>
        <a:spcAft>
          <a:spcPct val="0"/>
        </a:spcAft>
        <a:defRPr sz="4400" b="1">
          <a:solidFill>
            <a:srgbClr val="FFFFFF"/>
          </a:solidFill>
          <a:latin typeface="Arial" charset="0"/>
        </a:defRPr>
      </a:lvl7pPr>
      <a:lvl8pPr marL="1371600" algn="l" rtl="0" eaLnBrk="1" fontAlgn="base" hangingPunct="1">
        <a:spcBef>
          <a:spcPct val="0"/>
        </a:spcBef>
        <a:spcAft>
          <a:spcPct val="0"/>
        </a:spcAft>
        <a:defRPr sz="4400" b="1">
          <a:solidFill>
            <a:srgbClr val="FFFFFF"/>
          </a:solidFill>
          <a:latin typeface="Arial" charset="0"/>
        </a:defRPr>
      </a:lvl8pPr>
      <a:lvl9pPr marL="1828800" algn="l" rtl="0" eaLnBrk="1" fontAlgn="base" hangingPunct="1">
        <a:spcBef>
          <a:spcPct val="0"/>
        </a:spcBef>
        <a:spcAft>
          <a:spcPct val="0"/>
        </a:spcAft>
        <a:defRPr sz="4400" b="1">
          <a:solidFill>
            <a:srgbClr val="FFFFFF"/>
          </a:solidFill>
          <a:latin typeface="Arial" charset="0"/>
        </a:defRPr>
      </a:lvl9pPr>
    </p:titleStyle>
    <p:bodyStyle>
      <a:lvl1pPr marL="342900" indent="-342900" algn="l" rtl="0" eaLnBrk="1" fontAlgn="base" hangingPunct="1">
        <a:spcBef>
          <a:spcPct val="20000"/>
        </a:spcBef>
        <a:spcAft>
          <a:spcPct val="0"/>
        </a:spcAft>
        <a:buChar char="•"/>
        <a:defRPr sz="32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a:solidFill>
            <a:srgbClr val="000000"/>
          </a:solidFill>
          <a:latin typeface="+mn-lt"/>
        </a:defRPr>
      </a:lvl2pPr>
      <a:lvl3pPr marL="1143000" indent="-228600" algn="l" rtl="0" eaLnBrk="1" fontAlgn="base" hangingPunct="1">
        <a:spcBef>
          <a:spcPct val="20000"/>
        </a:spcBef>
        <a:spcAft>
          <a:spcPct val="0"/>
        </a:spcAft>
        <a:buChar char="•"/>
        <a:defRPr sz="2400">
          <a:solidFill>
            <a:srgbClr val="000000"/>
          </a:solidFill>
          <a:latin typeface="+mn-lt"/>
        </a:defRPr>
      </a:lvl3pPr>
      <a:lvl4pPr marL="1600200" indent="-228600" algn="l" rtl="0" eaLnBrk="1" fontAlgn="base" hangingPunct="1">
        <a:spcBef>
          <a:spcPct val="20000"/>
        </a:spcBef>
        <a:spcAft>
          <a:spcPct val="0"/>
        </a:spcAft>
        <a:buChar char="–"/>
        <a:defRPr sz="2000">
          <a:solidFill>
            <a:srgbClr val="000000"/>
          </a:solidFill>
          <a:latin typeface="+mn-lt"/>
        </a:defRPr>
      </a:lvl4pPr>
      <a:lvl5pPr marL="2057400" indent="-228600" algn="l" rtl="0" eaLnBrk="1" fontAlgn="base" hangingPunct="1">
        <a:spcBef>
          <a:spcPct val="20000"/>
        </a:spcBef>
        <a:spcAft>
          <a:spcPct val="0"/>
        </a:spcAft>
        <a:buChar char="»"/>
        <a:defRPr sz="2000">
          <a:solidFill>
            <a:srgbClr val="000000"/>
          </a:solidFill>
          <a:latin typeface="+mn-lt"/>
        </a:defRPr>
      </a:lvl5pPr>
      <a:lvl6pPr marL="2514600" indent="-228600" algn="l" rtl="0" eaLnBrk="1" fontAlgn="base" hangingPunct="1">
        <a:spcBef>
          <a:spcPct val="20000"/>
        </a:spcBef>
        <a:spcAft>
          <a:spcPct val="0"/>
        </a:spcAft>
        <a:buChar char="»"/>
        <a:defRPr sz="2000">
          <a:solidFill>
            <a:srgbClr val="000000"/>
          </a:solidFill>
          <a:latin typeface="+mn-lt"/>
        </a:defRPr>
      </a:lvl6pPr>
      <a:lvl7pPr marL="2971800" indent="-228600" algn="l" rtl="0" eaLnBrk="1" fontAlgn="base" hangingPunct="1">
        <a:spcBef>
          <a:spcPct val="20000"/>
        </a:spcBef>
        <a:spcAft>
          <a:spcPct val="0"/>
        </a:spcAft>
        <a:buChar char="»"/>
        <a:defRPr sz="2000">
          <a:solidFill>
            <a:srgbClr val="000000"/>
          </a:solidFill>
          <a:latin typeface="+mn-lt"/>
        </a:defRPr>
      </a:lvl7pPr>
      <a:lvl8pPr marL="3429000" indent="-228600" algn="l" rtl="0" eaLnBrk="1" fontAlgn="base" hangingPunct="1">
        <a:spcBef>
          <a:spcPct val="20000"/>
        </a:spcBef>
        <a:spcAft>
          <a:spcPct val="0"/>
        </a:spcAft>
        <a:buChar char="»"/>
        <a:defRPr sz="2000">
          <a:solidFill>
            <a:srgbClr val="000000"/>
          </a:solidFill>
          <a:latin typeface="+mn-lt"/>
        </a:defRPr>
      </a:lvl8pPr>
      <a:lvl9pPr marL="3886200" indent="-228600" algn="l" rtl="0" eaLnBrk="1" fontAlgn="base" hangingPunct="1">
        <a:spcBef>
          <a:spcPct val="20000"/>
        </a:spcBef>
        <a:spcAft>
          <a:spcPct val="0"/>
        </a:spcAft>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oleObject" Target="../embeddings/oleObject6.bin"/><Relationship Id="rId7" Type="http://schemas.openxmlformats.org/officeDocument/2006/relationships/image" Target="../media/image20.emf"/><Relationship Id="rId12"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7.bin"/><Relationship Id="rId11" Type="http://schemas.openxmlformats.org/officeDocument/2006/relationships/image" Target="../media/image11.jpeg"/><Relationship Id="rId5" Type="http://schemas.openxmlformats.org/officeDocument/2006/relationships/image" Target="../media/image1.jpeg"/><Relationship Id="rId10" Type="http://schemas.openxmlformats.org/officeDocument/2006/relationships/image" Target="../media/image10.jpeg"/><Relationship Id="rId4" Type="http://schemas.openxmlformats.org/officeDocument/2006/relationships/image" Target="../media/image19.emf"/><Relationship Id="rId9" Type="http://schemas.openxmlformats.org/officeDocument/2006/relationships/image" Target="../media/image21.e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image" Target="../media/image26.emf"/><Relationship Id="rId18" Type="http://schemas.openxmlformats.org/officeDocument/2006/relationships/image" Target="../media/image12.png"/><Relationship Id="rId3" Type="http://schemas.openxmlformats.org/officeDocument/2006/relationships/oleObject" Target="../embeddings/oleObject9.bin"/><Relationship Id="rId7" Type="http://schemas.openxmlformats.org/officeDocument/2006/relationships/image" Target="../media/image23.emf"/><Relationship Id="rId12" Type="http://schemas.openxmlformats.org/officeDocument/2006/relationships/oleObject" Target="../embeddings/oleObject13.bin"/><Relationship Id="rId17" Type="http://schemas.openxmlformats.org/officeDocument/2006/relationships/image" Target="../media/image11.jpeg"/><Relationship Id="rId2" Type="http://schemas.openxmlformats.org/officeDocument/2006/relationships/slideLayout" Target="../slideLayouts/slideLayout7.xml"/><Relationship Id="rId16" Type="http://schemas.openxmlformats.org/officeDocument/2006/relationships/image" Target="../media/image10.jpeg"/><Relationship Id="rId1" Type="http://schemas.openxmlformats.org/officeDocument/2006/relationships/vmlDrawing" Target="../drawings/vmlDrawing4.vml"/><Relationship Id="rId6" Type="http://schemas.openxmlformats.org/officeDocument/2006/relationships/oleObject" Target="../embeddings/oleObject10.bin"/><Relationship Id="rId11" Type="http://schemas.openxmlformats.org/officeDocument/2006/relationships/image" Target="../media/image25.emf"/><Relationship Id="rId5" Type="http://schemas.openxmlformats.org/officeDocument/2006/relationships/image" Target="../media/image1.jpeg"/><Relationship Id="rId15" Type="http://schemas.openxmlformats.org/officeDocument/2006/relationships/image" Target="../media/image27.emf"/><Relationship Id="rId10" Type="http://schemas.openxmlformats.org/officeDocument/2006/relationships/oleObject" Target="../embeddings/oleObject12.bin"/><Relationship Id="rId4" Type="http://schemas.openxmlformats.org/officeDocument/2006/relationships/image" Target="../media/image22.emf"/><Relationship Id="rId9" Type="http://schemas.openxmlformats.org/officeDocument/2006/relationships/image" Target="../media/image24.emf"/><Relationship Id="rId14" Type="http://schemas.openxmlformats.org/officeDocument/2006/relationships/oleObject" Target="../embeddings/oleObject14.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5.bin"/><Relationship Id="rId7"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28.e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oleObject" Target="../embeddings/oleObject16.bin"/><Relationship Id="rId7"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18.bin"/><Relationship Id="rId11" Type="http://schemas.openxmlformats.org/officeDocument/2006/relationships/image" Target="../media/image12.png"/><Relationship Id="rId5" Type="http://schemas.openxmlformats.org/officeDocument/2006/relationships/oleObject" Target="../embeddings/oleObject17.bin"/><Relationship Id="rId10" Type="http://schemas.openxmlformats.org/officeDocument/2006/relationships/image" Target="../media/image11.jpeg"/><Relationship Id="rId4" Type="http://schemas.openxmlformats.org/officeDocument/2006/relationships/image" Target="../media/image28.emf"/><Relationship Id="rId9"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image" Target="../media/image10.jpeg"/><Relationship Id="rId7" Type="http://schemas.openxmlformats.org/officeDocument/2006/relationships/image" Target="../media/image28.e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20.bin"/><Relationship Id="rId5" Type="http://schemas.openxmlformats.org/officeDocument/2006/relationships/image" Target="../media/image12.png"/><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oleObject" Target="../embeddings/oleObject22.bin"/><Relationship Id="rId7"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1.jpeg"/><Relationship Id="rId5" Type="http://schemas.openxmlformats.org/officeDocument/2006/relationships/oleObject" Target="../embeddings/oleObject23.bin"/><Relationship Id="rId10" Type="http://schemas.openxmlformats.org/officeDocument/2006/relationships/image" Target="../media/image12.png"/><Relationship Id="rId4" Type="http://schemas.openxmlformats.org/officeDocument/2006/relationships/image" Target="../media/image28.emf"/><Relationship Id="rId9"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1.jpeg"/><Relationship Id="rId7" Type="http://schemas.openxmlformats.org/officeDocument/2006/relationships/image" Target="../media/image31.emf"/><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jpeg"/></Relationships>
</file>

<file path=ppt/slides/_rels/slide2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oleObject" Target="../embeddings/oleObject25.bin"/><Relationship Id="rId7"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10.jpeg"/><Relationship Id="rId5" Type="http://schemas.openxmlformats.org/officeDocument/2006/relationships/oleObject" Target="../embeddings/oleObject26.bin"/><Relationship Id="rId4" Type="http://schemas.openxmlformats.org/officeDocument/2006/relationships/image" Target="../media/image37.wmf"/></Relationships>
</file>

<file path=ppt/slides/_rels/slide29.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oleObject" Target="../embeddings/oleObject27.bin"/><Relationship Id="rId7" Type="http://schemas.openxmlformats.org/officeDocument/2006/relationships/oleObject" Target="../embeddings/oleObject29.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39.emf"/><Relationship Id="rId11" Type="http://schemas.openxmlformats.org/officeDocument/2006/relationships/image" Target="../media/image12.png"/><Relationship Id="rId5" Type="http://schemas.openxmlformats.org/officeDocument/2006/relationships/oleObject" Target="../embeddings/oleObject28.bin"/><Relationship Id="rId10" Type="http://schemas.openxmlformats.org/officeDocument/2006/relationships/image" Target="../media/image11.jpeg"/><Relationship Id="rId4" Type="http://schemas.openxmlformats.org/officeDocument/2006/relationships/image" Target="../media/image38.emf"/><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4.emf"/><Relationship Id="rId11" Type="http://schemas.openxmlformats.org/officeDocument/2006/relationships/image" Target="../media/image12.png"/><Relationship Id="rId5" Type="http://schemas.openxmlformats.org/officeDocument/2006/relationships/oleObject" Target="../embeddings/oleObject2.bin"/><Relationship Id="rId10" Type="http://schemas.openxmlformats.org/officeDocument/2006/relationships/image" Target="../media/image11.jpeg"/><Relationship Id="rId4" Type="http://schemas.openxmlformats.org/officeDocument/2006/relationships/image" Target="../media/image13.emf"/><Relationship Id="rId9" Type="http://schemas.openxmlformats.org/officeDocument/2006/relationships/image" Target="../media/image10.jpeg"/></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notesSlide" Target="../notesSlides/notesSlide2.xml"/><Relationship Id="rId7" Type="http://schemas.openxmlformats.org/officeDocument/2006/relationships/image" Target="../media/image42.emf"/><Relationship Id="rId12"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31.bin"/><Relationship Id="rId11" Type="http://schemas.openxmlformats.org/officeDocument/2006/relationships/image" Target="../media/image11.jpeg"/><Relationship Id="rId5" Type="http://schemas.openxmlformats.org/officeDocument/2006/relationships/image" Target="../media/image41.emf"/><Relationship Id="rId10" Type="http://schemas.openxmlformats.org/officeDocument/2006/relationships/image" Target="../media/image10.jpeg"/><Relationship Id="rId4" Type="http://schemas.openxmlformats.org/officeDocument/2006/relationships/oleObject" Target="../embeddings/oleObject30.bin"/><Relationship Id="rId9" Type="http://schemas.openxmlformats.org/officeDocument/2006/relationships/image" Target="../media/image43.emf"/></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jpeg"/></Relationships>
</file>

<file path=ppt/slides/_rels/slide33.xml.rels><?xml version="1.0" encoding="UTF-8" standalone="yes"?>
<Relationships xmlns="http://schemas.openxmlformats.org/package/2006/relationships"><Relationship Id="rId8" Type="http://schemas.openxmlformats.org/officeDocument/2006/relationships/image" Target="../media/image46.emf"/><Relationship Id="rId13" Type="http://schemas.openxmlformats.org/officeDocument/2006/relationships/image" Target="../media/image11.jpeg"/><Relationship Id="rId3" Type="http://schemas.openxmlformats.org/officeDocument/2006/relationships/oleObject" Target="../embeddings/oleObject33.bin"/><Relationship Id="rId7" Type="http://schemas.openxmlformats.org/officeDocument/2006/relationships/oleObject" Target="../embeddings/oleObject35.bin"/><Relationship Id="rId12"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45.emf"/><Relationship Id="rId11" Type="http://schemas.openxmlformats.org/officeDocument/2006/relationships/image" Target="../media/image1.jpeg"/><Relationship Id="rId5" Type="http://schemas.openxmlformats.org/officeDocument/2006/relationships/oleObject" Target="../embeddings/oleObject34.bin"/><Relationship Id="rId10" Type="http://schemas.openxmlformats.org/officeDocument/2006/relationships/image" Target="../media/image47.emf"/><Relationship Id="rId4" Type="http://schemas.openxmlformats.org/officeDocument/2006/relationships/image" Target="../media/image44.emf"/><Relationship Id="rId9" Type="http://schemas.openxmlformats.org/officeDocument/2006/relationships/oleObject" Target="../embeddings/oleObject36.bin"/><Relationship Id="rId14" Type="http://schemas.openxmlformats.org/officeDocument/2006/relationships/image" Target="../media/image12.png"/></Relationships>
</file>

<file path=ppt/slides/_rels/slide34.xml.rels><?xml version="1.0" encoding="UTF-8" standalone="yes"?>
<Relationships xmlns="http://schemas.openxmlformats.org/package/2006/relationships"><Relationship Id="rId8" Type="http://schemas.openxmlformats.org/officeDocument/2006/relationships/image" Target="../media/image46.emf"/><Relationship Id="rId13" Type="http://schemas.openxmlformats.org/officeDocument/2006/relationships/image" Target="../media/image50.emf"/><Relationship Id="rId3" Type="http://schemas.openxmlformats.org/officeDocument/2006/relationships/oleObject" Target="../embeddings/oleObject37.bin"/><Relationship Id="rId7" Type="http://schemas.openxmlformats.org/officeDocument/2006/relationships/oleObject" Target="../embeddings/oleObject39.bin"/><Relationship Id="rId12" Type="http://schemas.openxmlformats.org/officeDocument/2006/relationships/oleObject" Target="../embeddings/oleObject41.bin"/><Relationship Id="rId2" Type="http://schemas.openxmlformats.org/officeDocument/2006/relationships/slideLayout" Target="../slideLayouts/slideLayout7.xml"/><Relationship Id="rId16" Type="http://schemas.openxmlformats.org/officeDocument/2006/relationships/image" Target="../media/image12.png"/><Relationship Id="rId1" Type="http://schemas.openxmlformats.org/officeDocument/2006/relationships/vmlDrawing" Target="../drawings/vmlDrawing13.vml"/><Relationship Id="rId6" Type="http://schemas.openxmlformats.org/officeDocument/2006/relationships/image" Target="../media/image48.emf"/><Relationship Id="rId11" Type="http://schemas.openxmlformats.org/officeDocument/2006/relationships/image" Target="../media/image49.emf"/><Relationship Id="rId5" Type="http://schemas.openxmlformats.org/officeDocument/2006/relationships/oleObject" Target="../embeddings/oleObject38.bin"/><Relationship Id="rId15" Type="http://schemas.openxmlformats.org/officeDocument/2006/relationships/image" Target="../media/image11.jpeg"/><Relationship Id="rId10" Type="http://schemas.openxmlformats.org/officeDocument/2006/relationships/oleObject" Target="../embeddings/oleObject40.bin"/><Relationship Id="rId4" Type="http://schemas.openxmlformats.org/officeDocument/2006/relationships/image" Target="../media/image47.emf"/><Relationship Id="rId9" Type="http://schemas.openxmlformats.org/officeDocument/2006/relationships/image" Target="../media/image1.jpeg"/><Relationship Id="rId14" Type="http://schemas.openxmlformats.org/officeDocument/2006/relationships/image" Target="../media/image10.jpeg"/></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42.bin"/><Relationship Id="rId7"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51.wmf"/></Relationships>
</file>

<file path=ppt/slides/_rels/slide36.xml.rels><?xml version="1.0" encoding="UTF-8" standalone="yes"?>
<Relationships xmlns="http://schemas.openxmlformats.org/package/2006/relationships"><Relationship Id="rId8" Type="http://schemas.openxmlformats.org/officeDocument/2006/relationships/image" Target="../media/image54.wmf"/><Relationship Id="rId13" Type="http://schemas.openxmlformats.org/officeDocument/2006/relationships/image" Target="../media/image10.jpeg"/><Relationship Id="rId3" Type="http://schemas.openxmlformats.org/officeDocument/2006/relationships/oleObject" Target="../embeddings/oleObject43.bin"/><Relationship Id="rId7" Type="http://schemas.openxmlformats.org/officeDocument/2006/relationships/oleObject" Target="../embeddings/oleObject45.bin"/><Relationship Id="rId12" Type="http://schemas.openxmlformats.org/officeDocument/2006/relationships/image" Target="../media/image56.wmf"/><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53.wmf"/><Relationship Id="rId11" Type="http://schemas.openxmlformats.org/officeDocument/2006/relationships/oleObject" Target="../embeddings/oleObject47.bin"/><Relationship Id="rId5" Type="http://schemas.openxmlformats.org/officeDocument/2006/relationships/oleObject" Target="../embeddings/oleObject44.bin"/><Relationship Id="rId15" Type="http://schemas.openxmlformats.org/officeDocument/2006/relationships/image" Target="../media/image12.png"/><Relationship Id="rId10" Type="http://schemas.openxmlformats.org/officeDocument/2006/relationships/image" Target="../media/image55.wmf"/><Relationship Id="rId4" Type="http://schemas.openxmlformats.org/officeDocument/2006/relationships/image" Target="../media/image52.wmf"/><Relationship Id="rId9" Type="http://schemas.openxmlformats.org/officeDocument/2006/relationships/oleObject" Target="../embeddings/oleObject46.bin"/><Relationship Id="rId14" Type="http://schemas.openxmlformats.org/officeDocument/2006/relationships/image" Target="../media/image11.jpeg"/></Relationships>
</file>

<file path=ppt/slides/_rels/slide37.x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oleObject" Target="../embeddings/oleObject48.bin"/><Relationship Id="rId7" Type="http://schemas.openxmlformats.org/officeDocument/2006/relationships/oleObject" Target="../embeddings/oleObject50.bin"/><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58.wmf"/><Relationship Id="rId11" Type="http://schemas.openxmlformats.org/officeDocument/2006/relationships/image" Target="../media/image12.png"/><Relationship Id="rId5" Type="http://schemas.openxmlformats.org/officeDocument/2006/relationships/oleObject" Target="../embeddings/oleObject49.bin"/><Relationship Id="rId10" Type="http://schemas.openxmlformats.org/officeDocument/2006/relationships/image" Target="../media/image11.jpeg"/><Relationship Id="rId4" Type="http://schemas.openxmlformats.org/officeDocument/2006/relationships/image" Target="../media/image57.wmf"/><Relationship Id="rId9" Type="http://schemas.openxmlformats.org/officeDocument/2006/relationships/image" Target="../media/image10.jpeg"/></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53.bin"/><Relationship Id="rId3" Type="http://schemas.openxmlformats.org/officeDocument/2006/relationships/oleObject" Target="../embeddings/oleObject51.bin"/><Relationship Id="rId7" Type="http://schemas.openxmlformats.org/officeDocument/2006/relationships/image" Target="../media/image61.wmf"/><Relationship Id="rId12"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oleObject" Target="../embeddings/oleObject52.bin"/><Relationship Id="rId11" Type="http://schemas.openxmlformats.org/officeDocument/2006/relationships/image" Target="../media/image11.jpeg"/><Relationship Id="rId5" Type="http://schemas.openxmlformats.org/officeDocument/2006/relationships/image" Target="../media/image1.jpeg"/><Relationship Id="rId10" Type="http://schemas.openxmlformats.org/officeDocument/2006/relationships/image" Target="../media/image10.jpeg"/><Relationship Id="rId4" Type="http://schemas.openxmlformats.org/officeDocument/2006/relationships/image" Target="../media/image60.wmf"/><Relationship Id="rId9" Type="http://schemas.openxmlformats.org/officeDocument/2006/relationships/image" Target="../media/image62.wmf"/></Relationships>
</file>

<file path=ppt/slides/_rels/slide39.xml.rels><?xml version="1.0" encoding="UTF-8" standalone="yes"?>
<Relationships xmlns="http://schemas.openxmlformats.org/package/2006/relationships"><Relationship Id="rId8" Type="http://schemas.openxmlformats.org/officeDocument/2006/relationships/image" Target="../media/image65.wmf"/><Relationship Id="rId13" Type="http://schemas.openxmlformats.org/officeDocument/2006/relationships/image" Target="../media/image11.jpeg"/><Relationship Id="rId3" Type="http://schemas.openxmlformats.org/officeDocument/2006/relationships/oleObject" Target="../embeddings/oleObject54.bin"/><Relationship Id="rId7" Type="http://schemas.openxmlformats.org/officeDocument/2006/relationships/oleObject" Target="../embeddings/oleObject56.bin"/><Relationship Id="rId12"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image" Target="../media/image64.wmf"/><Relationship Id="rId11" Type="http://schemas.openxmlformats.org/officeDocument/2006/relationships/image" Target="../media/image1.jpeg"/><Relationship Id="rId5" Type="http://schemas.openxmlformats.org/officeDocument/2006/relationships/oleObject" Target="../embeddings/oleObject55.bin"/><Relationship Id="rId10" Type="http://schemas.openxmlformats.org/officeDocument/2006/relationships/image" Target="../media/image66.wmf"/><Relationship Id="rId4" Type="http://schemas.openxmlformats.org/officeDocument/2006/relationships/image" Target="../media/image63.wmf"/><Relationship Id="rId9" Type="http://schemas.openxmlformats.org/officeDocument/2006/relationships/oleObject" Target="../embeddings/oleObject57.bin"/><Relationship Id="rId1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58.bin"/><Relationship Id="rId7"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67.wmf"/></Relationships>
</file>

<file path=ppt/slides/_rels/slide41.xml.rels><?xml version="1.0" encoding="UTF-8" standalone="yes"?>
<Relationships xmlns="http://schemas.openxmlformats.org/package/2006/relationships"><Relationship Id="rId3" Type="http://schemas.openxmlformats.org/officeDocument/2006/relationships/image" Target="../media/image69.jpeg"/><Relationship Id="rId7" Type="http://schemas.openxmlformats.org/officeDocument/2006/relationships/image" Target="../media/image73.jpg"/><Relationship Id="rId2" Type="http://schemas.openxmlformats.org/officeDocument/2006/relationships/image" Target="../media/image68.jpg"/><Relationship Id="rId1" Type="http://schemas.openxmlformats.org/officeDocument/2006/relationships/slideLayout" Target="../slideLayouts/slideLayout7.xml"/><Relationship Id="rId6" Type="http://schemas.openxmlformats.org/officeDocument/2006/relationships/image" Target="../media/image72.jpeg"/><Relationship Id="rId5" Type="http://schemas.openxmlformats.org/officeDocument/2006/relationships/image" Target="../media/image71.jpg"/><Relationship Id="rId4" Type="http://schemas.openxmlformats.org/officeDocument/2006/relationships/image" Target="../media/image70.jpeg"/></Relationships>
</file>

<file path=ppt/slides/_rels/slide42.xml.rels><?xml version="1.0" encoding="UTF-8" standalone="yes"?>
<Relationships xmlns="http://schemas.openxmlformats.org/package/2006/relationships"><Relationship Id="rId3" Type="http://schemas.openxmlformats.org/officeDocument/2006/relationships/image" Target="../media/image75.gif"/><Relationship Id="rId2" Type="http://schemas.openxmlformats.org/officeDocument/2006/relationships/image" Target="../media/image74.gi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8" Type="http://schemas.openxmlformats.org/officeDocument/2006/relationships/slide" Target="slide48.xml"/><Relationship Id="rId3" Type="http://schemas.openxmlformats.org/officeDocument/2006/relationships/image" Target="../media/image76.jpg"/><Relationship Id="rId7" Type="http://schemas.openxmlformats.org/officeDocument/2006/relationships/slide" Target="slide47.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slide" Target="slide46.xml"/><Relationship Id="rId11" Type="http://schemas.openxmlformats.org/officeDocument/2006/relationships/slide" Target="slide50.xml"/><Relationship Id="rId5" Type="http://schemas.openxmlformats.org/officeDocument/2006/relationships/slide" Target="slide45.xml"/><Relationship Id="rId10" Type="http://schemas.openxmlformats.org/officeDocument/2006/relationships/image" Target="../media/image77.gif"/><Relationship Id="rId4" Type="http://schemas.openxmlformats.org/officeDocument/2006/relationships/slide" Target="slide44.xml"/><Relationship Id="rId9" Type="http://schemas.openxmlformats.org/officeDocument/2006/relationships/slide" Target="slide49.xml"/></Relationships>
</file>

<file path=ppt/slides/_rels/slide44.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audio" Target="../media/audio4.wav"/><Relationship Id="rId1" Type="http://schemas.openxmlformats.org/officeDocument/2006/relationships/slideLayout" Target="../slideLayouts/slideLayout7.xml"/><Relationship Id="rId5" Type="http://schemas.openxmlformats.org/officeDocument/2006/relationships/image" Target="../media/image79.png"/><Relationship Id="rId4" Type="http://schemas.openxmlformats.org/officeDocument/2006/relationships/image" Target="../media/image78.gif"/></Relationships>
</file>

<file path=ppt/slides/_rels/slide45.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audio" Target="../media/audio4.wav"/><Relationship Id="rId1" Type="http://schemas.openxmlformats.org/officeDocument/2006/relationships/slideLayout" Target="../slideLayouts/slideLayout7.xml"/><Relationship Id="rId5" Type="http://schemas.openxmlformats.org/officeDocument/2006/relationships/image" Target="../media/image79.png"/><Relationship Id="rId4" Type="http://schemas.openxmlformats.org/officeDocument/2006/relationships/image" Target="../media/image78.gif"/></Relationships>
</file>

<file path=ppt/slides/_rels/slide46.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audio" Target="../media/audio4.wav"/><Relationship Id="rId1" Type="http://schemas.openxmlformats.org/officeDocument/2006/relationships/slideLayout" Target="../slideLayouts/slideLayout7.xml"/><Relationship Id="rId5" Type="http://schemas.openxmlformats.org/officeDocument/2006/relationships/image" Target="../media/image79.png"/><Relationship Id="rId4" Type="http://schemas.openxmlformats.org/officeDocument/2006/relationships/image" Target="../media/image78.gif"/></Relationships>
</file>

<file path=ppt/slides/_rels/slide47.xml.rels><?xml version="1.0" encoding="UTF-8" standalone="yes"?>
<Relationships xmlns="http://schemas.openxmlformats.org/package/2006/relationships"><Relationship Id="rId8" Type="http://schemas.openxmlformats.org/officeDocument/2006/relationships/image" Target="../media/image80.emf"/><Relationship Id="rId3" Type="http://schemas.openxmlformats.org/officeDocument/2006/relationships/audio" Target="../media/audio4.wav"/><Relationship Id="rId7" Type="http://schemas.openxmlformats.org/officeDocument/2006/relationships/oleObject" Target="../embeddings/oleObject59.bin"/><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image" Target="../media/image79.png"/><Relationship Id="rId5" Type="http://schemas.openxmlformats.org/officeDocument/2006/relationships/image" Target="../media/image78.gif"/><Relationship Id="rId4" Type="http://schemas.openxmlformats.org/officeDocument/2006/relationships/slide" Target="slide43.xml"/></Relationships>
</file>

<file path=ppt/slides/_rels/slide48.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audio" Target="../media/audio4.wav"/><Relationship Id="rId1" Type="http://schemas.openxmlformats.org/officeDocument/2006/relationships/slideLayout" Target="../slideLayouts/slideLayout7.xml"/><Relationship Id="rId5" Type="http://schemas.openxmlformats.org/officeDocument/2006/relationships/image" Target="../media/image79.png"/><Relationship Id="rId4" Type="http://schemas.openxmlformats.org/officeDocument/2006/relationships/image" Target="../media/image78.gif"/></Relationships>
</file>

<file path=ppt/slides/_rels/slide49.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audio" Target="../media/audio4.wav"/><Relationship Id="rId1" Type="http://schemas.openxmlformats.org/officeDocument/2006/relationships/slideLayout" Target="../slideLayouts/slideLayout7.xml"/><Relationship Id="rId5" Type="http://schemas.openxmlformats.org/officeDocument/2006/relationships/image" Target="../media/image79.png"/><Relationship Id="rId4" Type="http://schemas.openxmlformats.org/officeDocument/2006/relationships/image" Target="../media/image78.gif"/></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1.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 Target="slide8.xml"/><Relationship Id="rId7" Type="http://schemas.openxmlformats.org/officeDocument/2006/relationships/image" Target="../media/image11.jpeg"/><Relationship Id="rId2" Type="http://schemas.openxmlformats.org/officeDocument/2006/relationships/slide" Target="slide7.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16.png"/><Relationship Id="rId4" Type="http://schemas.openxmlformats.org/officeDocument/2006/relationships/slide" Target="slide9.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oleObject" Target="../embeddings/oleObject4.bin"/><Relationship Id="rId7" Type="http://schemas.openxmlformats.org/officeDocument/2006/relationships/slide" Target="slide6.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8.emf"/><Relationship Id="rId4" Type="http://schemas.openxmlformats.org/officeDocument/2006/relationships/image" Target="../media/image17.emf"/><Relationship Id="rId9"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slide" Target="slide6.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ThaiSonBurio\Desktop\Q8-TaQuangBuu.jpg"/>
          <p:cNvPicPr>
            <a:picLocks noChangeAspect="1" noChangeArrowheads="1"/>
          </p:cNvPicPr>
          <p:nvPr/>
        </p:nvPicPr>
        <p:blipFill>
          <a:blip r:embed="rId2">
            <a:lum bright="53000" contrast="-19000"/>
          </a:blip>
          <a:srcRect/>
          <a:stretch>
            <a:fillRect/>
          </a:stretch>
        </p:blipFill>
        <p:spPr bwMode="auto">
          <a:xfrm>
            <a:off x="0" y="0"/>
            <a:ext cx="9144000" cy="6858000"/>
          </a:xfrm>
          <a:prstGeom prst="rect">
            <a:avLst/>
          </a:prstGeom>
          <a:noFill/>
        </p:spPr>
      </p:pic>
      <p:sp>
        <p:nvSpPr>
          <p:cNvPr id="6" name="Rectangle 5"/>
          <p:cNvSpPr/>
          <p:nvPr/>
        </p:nvSpPr>
        <p:spPr>
          <a:xfrm>
            <a:off x="76200" y="2824877"/>
            <a:ext cx="9144000" cy="2585323"/>
          </a:xfrm>
          <a:prstGeom prst="rect">
            <a:avLst/>
          </a:prstGeom>
          <a:noFill/>
        </p:spPr>
        <p:txBody>
          <a:bodyPr wrap="square" lIns="91440" tIns="45720" rIns="91440" bIns="45720">
            <a:prstTxWarp prst="textArchUp">
              <a:avLst/>
            </a:prstTxWarp>
            <a:spAutoFit/>
          </a:bodyPr>
          <a:lstStyle/>
          <a:p>
            <a:pPr algn="ctr"/>
            <a:r>
              <a:rPr lang="en-US" sz="5600" b="1" cap="all" dirty="0">
                <a:ln w="9000" cmpd="sng">
                  <a:solidFill>
                    <a:schemeClr val="accent4">
                      <a:shade val="50000"/>
                      <a:satMod val="120000"/>
                    </a:schemeClr>
                  </a:solidFill>
                  <a:prstDash val="solid"/>
                </a:ln>
                <a:solidFill>
                  <a:srgbClr val="FF0000"/>
                </a:solidFill>
                <a:effectLst>
                  <a:glow rad="228600">
                    <a:srgbClr val="00FFFF">
                      <a:alpha val="40000"/>
                    </a:srgbClr>
                  </a:glow>
                  <a:outerShdw blurRad="38100" dist="38100" dir="2700000" algn="tl">
                    <a:srgbClr val="000000">
                      <a:alpha val="43137"/>
                    </a:srgbClr>
                  </a:outerShdw>
                  <a:reflection blurRad="12700" stA="28000" endPos="45000" dist="1000" dir="5400000" sy="-100000" algn="bl" rotWithShape="0"/>
                </a:effectLst>
                <a:latin typeface="VNI-Whimsy" pitchFamily="2" charset="0"/>
              </a:rPr>
              <a:t>KÍNH CHÀO QUÝ THẦY CÔ</a:t>
            </a:r>
          </a:p>
          <a:p>
            <a:pPr algn="ctr"/>
            <a:r>
              <a:rPr lang="en-US" sz="5600" b="1" cap="all" dirty="0">
                <a:ln w="9000" cmpd="sng">
                  <a:solidFill>
                    <a:schemeClr val="accent4">
                      <a:shade val="50000"/>
                      <a:satMod val="120000"/>
                    </a:schemeClr>
                  </a:solidFill>
                  <a:prstDash val="solid"/>
                </a:ln>
                <a:solidFill>
                  <a:srgbClr val="FF0000"/>
                </a:solidFill>
                <a:effectLst>
                  <a:glow rad="228600">
                    <a:srgbClr val="00FFFF">
                      <a:alpha val="40000"/>
                    </a:srgbClr>
                  </a:glow>
                  <a:outerShdw blurRad="38100" dist="38100" dir="2700000" algn="tl">
                    <a:srgbClr val="000000">
                      <a:alpha val="43137"/>
                    </a:srgbClr>
                  </a:outerShdw>
                  <a:reflection blurRad="12700" stA="28000" endPos="45000" dist="1000" dir="5400000" sy="-100000" algn="bl" rotWithShape="0"/>
                </a:effectLst>
                <a:latin typeface="VNI-Whimsy" pitchFamily="2" charset="0"/>
              </a:rPr>
              <a:t>VÀ CÁC EM HỌC SINH</a:t>
            </a:r>
          </a:p>
        </p:txBody>
      </p:sp>
    </p:spTree>
    <p:extLst>
      <p:ext uri="{BB962C8B-B14F-4D97-AF65-F5344CB8AC3E}">
        <p14:creationId xmlns:p14="http://schemas.microsoft.com/office/powerpoint/2010/main" val="1289607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22402"/>
            <a:ext cx="2971800" cy="584775"/>
          </a:xfrm>
          <a:prstGeom prst="rect">
            <a:avLst/>
          </a:prstGeom>
        </p:spPr>
        <p:txBody>
          <a:bodyPr wrap="square">
            <a:spAutoFit/>
          </a:bodyPr>
          <a:lstStyle/>
          <a:p>
            <a:pPr lvl="0"/>
            <a:r>
              <a:rPr lang="en-US" sz="3200">
                <a:solidFill>
                  <a:srgbClr val="FF0000"/>
                </a:solidFill>
                <a:latin typeface="UTM Showcard" pitchFamily="18" charset="0"/>
              </a:rPr>
              <a:t>1. đồng phân</a:t>
            </a:r>
          </a:p>
        </p:txBody>
      </p:sp>
      <p:sp>
        <p:nvSpPr>
          <p:cNvPr id="3" name="TextBox 2"/>
          <p:cNvSpPr txBox="1"/>
          <p:nvPr/>
        </p:nvSpPr>
        <p:spPr>
          <a:xfrm>
            <a:off x="0" y="297359"/>
            <a:ext cx="7086600" cy="707886"/>
          </a:xfrm>
          <a:prstGeom prst="rect">
            <a:avLst/>
          </a:prstGeom>
          <a:noFill/>
        </p:spPr>
        <p:txBody>
          <a:bodyPr wrap="square" rtlCol="0">
            <a:spAutoFit/>
          </a:bodyPr>
          <a:lstStyle/>
          <a:p>
            <a:pPr algn="ctr"/>
            <a:r>
              <a:rPr lang="en-US" sz="4000">
                <a:solidFill>
                  <a:srgbClr val="FFFFFF"/>
                </a:solidFill>
                <a:latin typeface="UTM Showcard" pitchFamily="18" charset="0"/>
              </a:rPr>
              <a:t>I . ĐỒNG PHÂN, DANH PHÁP</a:t>
            </a:r>
          </a:p>
        </p:txBody>
      </p:sp>
      <p:sp>
        <p:nvSpPr>
          <p:cNvPr id="14" name="TextBox 13"/>
          <p:cNvSpPr txBox="1"/>
          <p:nvPr/>
        </p:nvSpPr>
        <p:spPr>
          <a:xfrm>
            <a:off x="0" y="1686580"/>
            <a:ext cx="6152133" cy="523220"/>
          </a:xfrm>
          <a:prstGeom prst="rect">
            <a:avLst/>
          </a:prstGeom>
          <a:noFill/>
        </p:spPr>
        <p:txBody>
          <a:bodyPr wrap="none" rtlCol="0">
            <a:spAutoFit/>
          </a:bodyPr>
          <a:lstStyle/>
          <a:p>
            <a:r>
              <a:rPr lang="en-US" sz="2800" b="1">
                <a:solidFill>
                  <a:srgbClr val="0000CC"/>
                </a:solidFill>
              </a:rPr>
              <a:t>- Ancol no, đơn chức, mạch hở có:</a:t>
            </a:r>
          </a:p>
        </p:txBody>
      </p:sp>
      <p:sp>
        <p:nvSpPr>
          <p:cNvPr id="15" name="TextBox 14"/>
          <p:cNvSpPr txBox="1"/>
          <p:nvPr/>
        </p:nvSpPr>
        <p:spPr>
          <a:xfrm>
            <a:off x="382016" y="2209800"/>
            <a:ext cx="3868367" cy="523220"/>
          </a:xfrm>
          <a:prstGeom prst="rect">
            <a:avLst/>
          </a:prstGeom>
          <a:noFill/>
        </p:spPr>
        <p:txBody>
          <a:bodyPr wrap="none" rtlCol="0">
            <a:spAutoFit/>
          </a:bodyPr>
          <a:lstStyle/>
          <a:p>
            <a:r>
              <a:rPr lang="en-US" sz="2800" b="1">
                <a:solidFill>
                  <a:srgbClr val="0000CC"/>
                </a:solidFill>
              </a:rPr>
              <a:t>+ Đồng phân mạch C.</a:t>
            </a:r>
          </a:p>
        </p:txBody>
      </p:sp>
      <p:sp>
        <p:nvSpPr>
          <p:cNvPr id="16" name="TextBox 15"/>
          <p:cNvSpPr txBox="1"/>
          <p:nvPr/>
        </p:nvSpPr>
        <p:spPr>
          <a:xfrm>
            <a:off x="304800" y="2724054"/>
            <a:ext cx="6322565" cy="523220"/>
          </a:xfrm>
          <a:prstGeom prst="rect">
            <a:avLst/>
          </a:prstGeom>
          <a:noFill/>
        </p:spPr>
        <p:txBody>
          <a:bodyPr wrap="none" rtlCol="0">
            <a:spAutoFit/>
          </a:bodyPr>
          <a:lstStyle/>
          <a:p>
            <a:r>
              <a:rPr lang="en-US" sz="2800" b="1">
                <a:solidFill>
                  <a:srgbClr val="0000CC"/>
                </a:solidFill>
              </a:rPr>
              <a:t>+ Đồng phân vị trí nhóm chức –OH.</a:t>
            </a:r>
          </a:p>
        </p:txBody>
      </p:sp>
      <p:sp>
        <p:nvSpPr>
          <p:cNvPr id="17" name="TextBox 16"/>
          <p:cNvSpPr txBox="1"/>
          <p:nvPr/>
        </p:nvSpPr>
        <p:spPr>
          <a:xfrm>
            <a:off x="228600" y="3352800"/>
            <a:ext cx="5250989" cy="461665"/>
          </a:xfrm>
          <a:prstGeom prst="rect">
            <a:avLst/>
          </a:prstGeom>
          <a:noFill/>
        </p:spPr>
        <p:txBody>
          <a:bodyPr wrap="none" rtlCol="0">
            <a:spAutoFit/>
          </a:bodyPr>
          <a:lstStyle/>
          <a:p>
            <a:r>
              <a:rPr lang="en-US" sz="2400" b="1">
                <a:solidFill>
                  <a:srgbClr val="FF0000"/>
                </a:solidFill>
              </a:rPr>
              <a:t>Viết đồng phân ancol CH</a:t>
            </a:r>
            <a:r>
              <a:rPr lang="en-US" sz="2400" b="1" baseline="-25000">
                <a:solidFill>
                  <a:srgbClr val="FF0000"/>
                </a:solidFill>
              </a:rPr>
              <a:t>4</a:t>
            </a:r>
            <a:r>
              <a:rPr lang="en-US" sz="2400" b="1">
                <a:solidFill>
                  <a:srgbClr val="FF0000"/>
                </a:solidFill>
              </a:rPr>
              <a:t>O, C</a:t>
            </a:r>
            <a:r>
              <a:rPr lang="en-US" sz="2400" b="1" baseline="-25000">
                <a:solidFill>
                  <a:srgbClr val="FF0000"/>
                </a:solidFill>
              </a:rPr>
              <a:t>2</a:t>
            </a:r>
            <a:r>
              <a:rPr lang="en-US" sz="2400" b="1">
                <a:solidFill>
                  <a:srgbClr val="FF0000"/>
                </a:solidFill>
              </a:rPr>
              <a:t>H</a:t>
            </a:r>
            <a:r>
              <a:rPr lang="en-US" sz="2400" b="1" baseline="-25000">
                <a:solidFill>
                  <a:srgbClr val="FF0000"/>
                </a:solidFill>
              </a:rPr>
              <a:t>6</a:t>
            </a:r>
            <a:r>
              <a:rPr lang="en-US" sz="2400" b="1">
                <a:solidFill>
                  <a:srgbClr val="FF0000"/>
                </a:solidFill>
              </a:rPr>
              <a:t>O</a:t>
            </a:r>
          </a:p>
        </p:txBody>
      </p:sp>
      <p:sp>
        <p:nvSpPr>
          <p:cNvPr id="18" name="Rectangle 17"/>
          <p:cNvSpPr/>
          <p:nvPr/>
        </p:nvSpPr>
        <p:spPr>
          <a:xfrm>
            <a:off x="0" y="3972580"/>
            <a:ext cx="3124200" cy="523220"/>
          </a:xfrm>
          <a:prstGeom prst="rect">
            <a:avLst/>
          </a:prstGeom>
        </p:spPr>
        <p:txBody>
          <a:bodyPr wrap="square">
            <a:spAutoFit/>
          </a:bodyPr>
          <a:lstStyle/>
          <a:p>
            <a:pPr lvl="0"/>
            <a:r>
              <a:rPr lang="en-US" sz="2800" b="1">
                <a:solidFill>
                  <a:srgbClr val="000000"/>
                </a:solidFill>
              </a:rPr>
              <a:t>* CH</a:t>
            </a:r>
            <a:r>
              <a:rPr lang="en-US" sz="2800" b="1" baseline="-25000">
                <a:solidFill>
                  <a:srgbClr val="000000"/>
                </a:solidFill>
              </a:rPr>
              <a:t>4</a:t>
            </a:r>
            <a:r>
              <a:rPr lang="en-US" sz="2800" b="1">
                <a:solidFill>
                  <a:srgbClr val="000000"/>
                </a:solidFill>
              </a:rPr>
              <a:t>O</a:t>
            </a:r>
            <a:r>
              <a:rPr lang="en-US" sz="2800">
                <a:solidFill>
                  <a:srgbClr val="000000"/>
                </a:solidFill>
              </a:rPr>
              <a:t> </a:t>
            </a:r>
            <a:r>
              <a:rPr lang="en-US" sz="2800">
                <a:solidFill>
                  <a:srgbClr val="000000"/>
                </a:solidFill>
                <a:sym typeface="Wingdings" pitchFamily="2" charset="2"/>
              </a:rPr>
              <a:t> </a:t>
            </a:r>
            <a:r>
              <a:rPr lang="en-US" sz="2800" b="1">
                <a:solidFill>
                  <a:srgbClr val="000000"/>
                </a:solidFill>
              </a:rPr>
              <a:t>CH</a:t>
            </a:r>
            <a:r>
              <a:rPr lang="en-US" sz="2800" b="1" baseline="-25000">
                <a:solidFill>
                  <a:srgbClr val="000000"/>
                </a:solidFill>
              </a:rPr>
              <a:t>3</a:t>
            </a:r>
            <a:r>
              <a:rPr lang="en-US" sz="2800" b="1">
                <a:solidFill>
                  <a:srgbClr val="000000"/>
                </a:solidFill>
              </a:rPr>
              <a:t>OH</a:t>
            </a:r>
            <a:endParaRPr lang="en-US" sz="2000">
              <a:solidFill>
                <a:srgbClr val="000000"/>
              </a:solidFill>
            </a:endParaRPr>
          </a:p>
        </p:txBody>
      </p:sp>
      <p:sp>
        <p:nvSpPr>
          <p:cNvPr id="21" name="Rectangle 20"/>
          <p:cNvSpPr/>
          <p:nvPr/>
        </p:nvSpPr>
        <p:spPr>
          <a:xfrm>
            <a:off x="0" y="4505980"/>
            <a:ext cx="3363421" cy="523220"/>
          </a:xfrm>
          <a:prstGeom prst="rect">
            <a:avLst/>
          </a:prstGeom>
        </p:spPr>
        <p:txBody>
          <a:bodyPr wrap="none">
            <a:spAutoFit/>
          </a:bodyPr>
          <a:lstStyle/>
          <a:p>
            <a:pPr lvl="0"/>
            <a:r>
              <a:rPr lang="en-US" sz="2800" b="1">
                <a:solidFill>
                  <a:srgbClr val="000000"/>
                </a:solidFill>
              </a:rPr>
              <a:t>* C</a:t>
            </a:r>
            <a:r>
              <a:rPr lang="en-US" sz="2800" b="1" baseline="-25000">
                <a:solidFill>
                  <a:srgbClr val="000000"/>
                </a:solidFill>
              </a:rPr>
              <a:t>2</a:t>
            </a:r>
            <a:r>
              <a:rPr lang="en-US" sz="2800" b="1">
                <a:solidFill>
                  <a:srgbClr val="000000"/>
                </a:solidFill>
              </a:rPr>
              <a:t>H</a:t>
            </a:r>
            <a:r>
              <a:rPr lang="en-US" sz="2800" b="1" baseline="-25000">
                <a:solidFill>
                  <a:srgbClr val="000000"/>
                </a:solidFill>
              </a:rPr>
              <a:t>6</a:t>
            </a:r>
            <a:r>
              <a:rPr lang="en-US" sz="2800" b="1">
                <a:solidFill>
                  <a:srgbClr val="000000"/>
                </a:solidFill>
              </a:rPr>
              <a:t>O </a:t>
            </a:r>
            <a:r>
              <a:rPr lang="en-US" sz="2800" b="1">
                <a:solidFill>
                  <a:srgbClr val="000000"/>
                </a:solidFill>
                <a:sym typeface="Wingdings" pitchFamily="2" charset="2"/>
              </a:rPr>
              <a:t> C</a:t>
            </a:r>
            <a:r>
              <a:rPr lang="en-US" sz="2800" b="1" baseline="-25000">
                <a:solidFill>
                  <a:srgbClr val="000000"/>
                </a:solidFill>
                <a:sym typeface="Wingdings" pitchFamily="2" charset="2"/>
              </a:rPr>
              <a:t>2</a:t>
            </a:r>
            <a:r>
              <a:rPr lang="en-US" sz="2800" b="1">
                <a:solidFill>
                  <a:srgbClr val="000000"/>
                </a:solidFill>
                <a:sym typeface="Wingdings" pitchFamily="2" charset="2"/>
              </a:rPr>
              <a:t>H</a:t>
            </a:r>
            <a:r>
              <a:rPr lang="en-US" sz="2800" b="1" baseline="-25000">
                <a:solidFill>
                  <a:srgbClr val="000000"/>
                </a:solidFill>
                <a:sym typeface="Wingdings" pitchFamily="2" charset="2"/>
              </a:rPr>
              <a:t>5</a:t>
            </a:r>
            <a:r>
              <a:rPr lang="en-US" sz="2800" b="1">
                <a:solidFill>
                  <a:srgbClr val="000000"/>
                </a:solidFill>
                <a:sym typeface="Wingdings" pitchFamily="2" charset="2"/>
              </a:rPr>
              <a:t>OH</a:t>
            </a:r>
            <a:endParaRPr lang="en-US" sz="2800" b="1">
              <a:solidFill>
                <a:srgbClr val="000000"/>
              </a:solidFill>
            </a:endParaRPr>
          </a:p>
        </p:txBody>
      </p:sp>
      <p:sp>
        <p:nvSpPr>
          <p:cNvPr id="22" name="TextBox 21"/>
          <p:cNvSpPr txBox="1"/>
          <p:nvPr/>
        </p:nvSpPr>
        <p:spPr>
          <a:xfrm>
            <a:off x="2959542" y="5434781"/>
            <a:ext cx="1499129" cy="523220"/>
          </a:xfrm>
          <a:prstGeom prst="rect">
            <a:avLst/>
          </a:prstGeom>
          <a:noFill/>
        </p:spPr>
        <p:txBody>
          <a:bodyPr wrap="none" rtlCol="0">
            <a:spAutoFit/>
          </a:bodyPr>
          <a:lstStyle/>
          <a:p>
            <a:r>
              <a:rPr lang="en-US" sz="2800" b="1">
                <a:solidFill>
                  <a:srgbClr val="FF0000"/>
                </a:solidFill>
              </a:rPr>
              <a:t>C       C </a:t>
            </a:r>
          </a:p>
        </p:txBody>
      </p:sp>
      <p:cxnSp>
        <p:nvCxnSpPr>
          <p:cNvPr id="24" name="Straight Connector 23"/>
          <p:cNvCxnSpPr/>
          <p:nvPr/>
        </p:nvCxnSpPr>
        <p:spPr bwMode="auto">
          <a:xfrm>
            <a:off x="3733800" y="5201091"/>
            <a:ext cx="0" cy="990600"/>
          </a:xfrm>
          <a:prstGeom prst="line">
            <a:avLst/>
          </a:prstGeom>
          <a:blipFill dpi="0" rotWithShape="1">
            <a:blip r:embed="rId2"/>
            <a:srcRect/>
            <a:stretch>
              <a:fillRect/>
            </a:stretch>
          </a:blipFill>
          <a:ln w="38100" cap="flat" cmpd="sng" algn="ctr">
            <a:solidFill>
              <a:srgbClr val="0000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TextBox 28"/>
          <p:cNvSpPr txBox="1"/>
          <p:nvPr/>
        </p:nvSpPr>
        <p:spPr>
          <a:xfrm>
            <a:off x="5400949" y="4724400"/>
            <a:ext cx="923651" cy="523220"/>
          </a:xfrm>
          <a:prstGeom prst="rect">
            <a:avLst/>
          </a:prstGeom>
          <a:noFill/>
        </p:spPr>
        <p:txBody>
          <a:bodyPr wrap="none" rtlCol="0">
            <a:spAutoFit/>
          </a:bodyPr>
          <a:lstStyle/>
          <a:p>
            <a:r>
              <a:rPr lang="en-US" sz="2800" b="1">
                <a:solidFill>
                  <a:srgbClr val="FF0000"/>
                </a:solidFill>
              </a:rPr>
              <a:t>–OH</a:t>
            </a:r>
          </a:p>
        </p:txBody>
      </p:sp>
      <p:sp>
        <p:nvSpPr>
          <p:cNvPr id="30" name="TextBox 29"/>
          <p:cNvSpPr txBox="1"/>
          <p:nvPr/>
        </p:nvSpPr>
        <p:spPr>
          <a:xfrm>
            <a:off x="3156398" y="5434781"/>
            <a:ext cx="577402" cy="523220"/>
          </a:xfrm>
          <a:prstGeom prst="rect">
            <a:avLst/>
          </a:prstGeom>
          <a:noFill/>
        </p:spPr>
        <p:txBody>
          <a:bodyPr wrap="none" rtlCol="0">
            <a:spAutoFit/>
          </a:bodyPr>
          <a:lstStyle/>
          <a:p>
            <a:r>
              <a:rPr lang="en-US" sz="2800" b="1">
                <a:solidFill>
                  <a:srgbClr val="0000CC"/>
                </a:solidFill>
              </a:rPr>
              <a:t>H</a:t>
            </a:r>
            <a:r>
              <a:rPr lang="en-US" sz="2800" b="1" baseline="-25000">
                <a:solidFill>
                  <a:srgbClr val="0000CC"/>
                </a:solidFill>
              </a:rPr>
              <a:t>3</a:t>
            </a:r>
          </a:p>
        </p:txBody>
      </p:sp>
      <p:sp>
        <p:nvSpPr>
          <p:cNvPr id="31" name="TextBox 30"/>
          <p:cNvSpPr txBox="1"/>
          <p:nvPr/>
        </p:nvSpPr>
        <p:spPr>
          <a:xfrm>
            <a:off x="4114800" y="5441642"/>
            <a:ext cx="577402" cy="633096"/>
          </a:xfrm>
          <a:prstGeom prst="rect">
            <a:avLst/>
          </a:prstGeom>
          <a:noFill/>
        </p:spPr>
        <p:txBody>
          <a:bodyPr wrap="none" rtlCol="0">
            <a:spAutoFit/>
          </a:bodyPr>
          <a:lstStyle/>
          <a:p>
            <a:r>
              <a:rPr lang="en-US" sz="2800" b="1">
                <a:solidFill>
                  <a:srgbClr val="0000CC"/>
                </a:solidFill>
              </a:rPr>
              <a:t>H</a:t>
            </a:r>
            <a:r>
              <a:rPr lang="en-US" sz="2800" b="1" baseline="-25000">
                <a:solidFill>
                  <a:srgbClr val="0000CC"/>
                </a:solidFill>
              </a:rPr>
              <a:t>2</a:t>
            </a:r>
          </a:p>
        </p:txBody>
      </p:sp>
      <p:cxnSp>
        <p:nvCxnSpPr>
          <p:cNvPr id="33" name="Straight Connector 32"/>
          <p:cNvCxnSpPr/>
          <p:nvPr/>
        </p:nvCxnSpPr>
        <p:spPr bwMode="auto">
          <a:xfrm>
            <a:off x="3505200" y="5696391"/>
            <a:ext cx="396848" cy="0"/>
          </a:xfrm>
          <a:prstGeom prst="line">
            <a:avLst/>
          </a:prstGeom>
          <a:blipFill dpi="0" rotWithShape="1">
            <a:blip r:embed="rId2"/>
            <a:srcRect/>
            <a:stretch>
              <a:fillRect/>
            </a:stretch>
          </a:blip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9"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261128" y="416708"/>
            <a:ext cx="562276" cy="548640"/>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pic>
        <p:nvPicPr>
          <p:cNvPr id="20"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620000" y="416708"/>
            <a:ext cx="548640" cy="548640"/>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pic>
        <p:nvPicPr>
          <p:cNvPr id="23" name="Picture 5"/>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995160" y="416708"/>
            <a:ext cx="548640" cy="548639"/>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7942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par>
                                <p:cTn id="33" presetID="10" presetClass="entr" presetSubtype="0"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1" nodeType="click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0" presetClass="path" presetSubtype="0" accel="50000" decel="50000" fill="hold" grpId="0" nodeType="clickEffect">
                                  <p:stCondLst>
                                    <p:cond delay="0"/>
                                  </p:stCondLst>
                                  <p:childTnLst>
                                    <p:animMotion origin="layout" path="M -5.55556E-7 -7.40741E-7 C -0.05486 0.24399 0.00261 0.11459 -0.05173 0.16111 C -0.06198 0.15973 -0.07222 0.15926 -0.08229 0.15695 C -0.08524 0.15625 -0.08854 0.15556 -0.09045 0.15255 C -0.09184 0.15047 -0.09479 0.12732 -0.09687 0.12477 C -0.10052 0.12061 -0.10972 0.11598 -0.10972 0.11598 C -0.11198 0.10672 -0.11128 0.11181 -0.11128 0.10093 " pathEditMode="relative" ptsTypes="ffffffA">
                                      <p:cBhvr>
                                        <p:cTn id="48" dur="2000" fill="hold"/>
                                        <p:tgtEl>
                                          <p:spTgt spid="29"/>
                                        </p:tgtEl>
                                        <p:attrNameLst>
                                          <p:attrName>ppt_x</p:attrName>
                                          <p:attrName>ppt_y</p:attrName>
                                        </p:attrNameLst>
                                      </p:cBhvr>
                                    </p:animMotion>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500"/>
                                        <p:tgtEl>
                                          <p:spTgt spid="3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21" grpId="0"/>
      <p:bldP spid="22" grpId="0"/>
      <p:bldP spid="29" grpId="0"/>
      <p:bldP spid="29" grpId="1"/>
      <p:bldP spid="30"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evron 1"/>
          <p:cNvSpPr/>
          <p:nvPr/>
        </p:nvSpPr>
        <p:spPr bwMode="auto">
          <a:xfrm>
            <a:off x="2667000" y="5943600"/>
            <a:ext cx="6477000" cy="619780"/>
          </a:xfrm>
          <a:prstGeom prst="chevron">
            <a:avLst/>
          </a:prstGeom>
          <a:noFill/>
          <a:ln w="38100" cap="flat" cmpd="sng" algn="ctr">
            <a:solidFill>
              <a:srgbClr val="00CC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000000"/>
                </a:solidFill>
                <a:effectLst/>
                <a:latin typeface="Arial" charset="0"/>
              </a:rPr>
              <a:t>Viết</a:t>
            </a:r>
            <a:r>
              <a:rPr kumimoji="0" lang="en-US" sz="2400" b="1" i="0" u="none" strike="noStrike" cap="none" normalizeH="0">
                <a:ln>
                  <a:noFill/>
                </a:ln>
                <a:solidFill>
                  <a:srgbClr val="000000"/>
                </a:solidFill>
                <a:effectLst/>
                <a:latin typeface="Arial" charset="0"/>
              </a:rPr>
              <a:t> đồng phân ancol của C</a:t>
            </a:r>
            <a:r>
              <a:rPr kumimoji="0" lang="en-US" sz="2400" b="1" i="0" u="none" strike="noStrike" cap="none" normalizeH="0" baseline="-25000">
                <a:ln>
                  <a:noFill/>
                </a:ln>
                <a:solidFill>
                  <a:srgbClr val="000000"/>
                </a:solidFill>
                <a:effectLst/>
                <a:latin typeface="Arial" charset="0"/>
              </a:rPr>
              <a:t>4</a:t>
            </a:r>
            <a:r>
              <a:rPr kumimoji="0" lang="en-US" sz="2400" b="1" i="0" u="none" strike="noStrike" cap="none" normalizeH="0">
                <a:ln>
                  <a:noFill/>
                </a:ln>
                <a:solidFill>
                  <a:srgbClr val="000000"/>
                </a:solidFill>
                <a:effectLst/>
                <a:latin typeface="Arial" charset="0"/>
              </a:rPr>
              <a:t>H</a:t>
            </a:r>
            <a:r>
              <a:rPr kumimoji="0" lang="en-US" sz="2400" b="1" i="0" u="none" strike="noStrike" cap="none" normalizeH="0" baseline="-25000">
                <a:ln>
                  <a:noFill/>
                </a:ln>
                <a:solidFill>
                  <a:srgbClr val="000000"/>
                </a:solidFill>
                <a:effectLst/>
                <a:latin typeface="Arial" charset="0"/>
              </a:rPr>
              <a:t>10</a:t>
            </a:r>
            <a:r>
              <a:rPr kumimoji="0" lang="en-US" sz="2400" b="1" i="0" u="none" strike="noStrike" cap="none" normalizeH="0">
                <a:ln>
                  <a:noFill/>
                </a:ln>
                <a:solidFill>
                  <a:srgbClr val="000000"/>
                </a:solidFill>
                <a:effectLst/>
                <a:latin typeface="Arial" charset="0"/>
              </a:rPr>
              <a:t>O</a:t>
            </a:r>
            <a:endParaRPr kumimoji="0" lang="en-US" sz="2400" b="1" i="0" u="none" strike="noStrike" cap="none" normalizeH="0" baseline="0">
              <a:ln>
                <a:noFill/>
              </a:ln>
              <a:solidFill>
                <a:srgbClr val="000000"/>
              </a:solidFill>
              <a:effectLst/>
              <a:latin typeface="Arial" charset="0"/>
            </a:endParaRPr>
          </a:p>
        </p:txBody>
      </p:sp>
      <p:sp>
        <p:nvSpPr>
          <p:cNvPr id="3" name="Rectangle 2"/>
          <p:cNvSpPr/>
          <p:nvPr/>
        </p:nvSpPr>
        <p:spPr>
          <a:xfrm>
            <a:off x="-76200" y="1686580"/>
            <a:ext cx="3886200" cy="523220"/>
          </a:xfrm>
          <a:prstGeom prst="rect">
            <a:avLst/>
          </a:prstGeom>
        </p:spPr>
        <p:txBody>
          <a:bodyPr wrap="square">
            <a:spAutoFit/>
          </a:bodyPr>
          <a:lstStyle/>
          <a:p>
            <a:pPr lvl="0"/>
            <a:r>
              <a:rPr lang="en-US" sz="2800" b="1">
                <a:solidFill>
                  <a:srgbClr val="000000"/>
                </a:solidFill>
              </a:rPr>
              <a:t>* C</a:t>
            </a:r>
            <a:r>
              <a:rPr lang="en-US" sz="2800" b="1" baseline="-25000">
                <a:solidFill>
                  <a:srgbClr val="000000"/>
                </a:solidFill>
              </a:rPr>
              <a:t>3</a:t>
            </a:r>
            <a:r>
              <a:rPr lang="en-US" sz="2800" b="1">
                <a:solidFill>
                  <a:srgbClr val="000000"/>
                </a:solidFill>
              </a:rPr>
              <a:t>H</a:t>
            </a:r>
            <a:r>
              <a:rPr lang="en-US" sz="2800" b="1" baseline="-25000">
                <a:solidFill>
                  <a:srgbClr val="000000"/>
                </a:solidFill>
              </a:rPr>
              <a:t>8</a:t>
            </a:r>
            <a:r>
              <a:rPr lang="en-US" sz="2800" b="1">
                <a:solidFill>
                  <a:srgbClr val="000000"/>
                </a:solidFill>
              </a:rPr>
              <a:t>O</a:t>
            </a:r>
            <a:r>
              <a:rPr lang="en-US" sz="2800">
                <a:solidFill>
                  <a:srgbClr val="000000"/>
                </a:solidFill>
              </a:rPr>
              <a:t> </a:t>
            </a:r>
            <a:r>
              <a:rPr lang="en-US" sz="2800">
                <a:solidFill>
                  <a:srgbClr val="000000"/>
                </a:solidFill>
                <a:sym typeface="Wingdings" pitchFamily="2" charset="2"/>
              </a:rPr>
              <a:t> </a:t>
            </a:r>
            <a:r>
              <a:rPr lang="en-US" sz="2800" b="1">
                <a:solidFill>
                  <a:srgbClr val="000000"/>
                </a:solidFill>
              </a:rPr>
              <a:t>C</a:t>
            </a:r>
            <a:r>
              <a:rPr lang="en-US" sz="2800" b="1" baseline="-25000">
                <a:solidFill>
                  <a:srgbClr val="000000"/>
                </a:solidFill>
              </a:rPr>
              <a:t>3</a:t>
            </a:r>
            <a:r>
              <a:rPr lang="en-US" sz="2800" b="1">
                <a:solidFill>
                  <a:srgbClr val="000000"/>
                </a:solidFill>
              </a:rPr>
              <a:t>H</a:t>
            </a:r>
            <a:r>
              <a:rPr lang="en-US" sz="2800" b="1" baseline="-25000">
                <a:solidFill>
                  <a:srgbClr val="000000"/>
                </a:solidFill>
              </a:rPr>
              <a:t>7</a:t>
            </a:r>
            <a:r>
              <a:rPr lang="en-US" sz="2800" b="1">
                <a:solidFill>
                  <a:srgbClr val="000000"/>
                </a:solidFill>
              </a:rPr>
              <a:t>OH:</a:t>
            </a:r>
            <a:endParaRPr lang="en-US" sz="2000">
              <a:solidFill>
                <a:srgbClr val="000000"/>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818500702"/>
              </p:ext>
            </p:extLst>
          </p:nvPr>
        </p:nvGraphicFramePr>
        <p:xfrm>
          <a:off x="3505200" y="2190714"/>
          <a:ext cx="2362200" cy="533400"/>
        </p:xfrm>
        <a:graphic>
          <a:graphicData uri="http://schemas.openxmlformats.org/presentationml/2006/ole">
            <mc:AlternateContent xmlns:mc="http://schemas.openxmlformats.org/markup-compatibility/2006">
              <mc:Choice xmlns:v="urn:schemas-microsoft-com:vml" Requires="v">
                <p:oleObj spid="_x0000_s25686" name="CS ChemDraw Drawing" r:id="rId3" imgW="1426020" imgH="306105" progId="ChemDraw.Document.6.0">
                  <p:embed/>
                </p:oleObj>
              </mc:Choice>
              <mc:Fallback>
                <p:oleObj name="CS ChemDraw Drawing" r:id="rId3" imgW="1426020" imgH="306105" progId="ChemDraw.Document.6.0">
                  <p:embed/>
                  <p:pic>
                    <p:nvPicPr>
                      <p:cNvPr id="0" name=""/>
                      <p:cNvPicPr>
                        <a:picLocks noChangeAspect="1" noChangeArrowheads="1"/>
                      </p:cNvPicPr>
                      <p:nvPr/>
                    </p:nvPicPr>
                    <p:blipFill>
                      <a:blip r:embed="rId4"/>
                      <a:srcRect/>
                      <a:stretch>
                        <a:fillRect/>
                      </a:stretch>
                    </p:blipFill>
                    <p:spPr bwMode="auto">
                      <a:xfrm>
                        <a:off x="3505200" y="2190714"/>
                        <a:ext cx="2362200" cy="533400"/>
                      </a:xfrm>
                      <a:prstGeom prst="rect">
                        <a:avLst/>
                      </a:prstGeom>
                      <a:noFill/>
                      <a:ln>
                        <a:noFill/>
                      </a:ln>
                    </p:spPr>
                  </p:pic>
                </p:oleObj>
              </mc:Fallback>
            </mc:AlternateContent>
          </a:graphicData>
        </a:graphic>
      </p:graphicFrame>
      <p:cxnSp>
        <p:nvCxnSpPr>
          <p:cNvPr id="5" name="Straight Connector 4"/>
          <p:cNvCxnSpPr/>
          <p:nvPr/>
        </p:nvCxnSpPr>
        <p:spPr bwMode="auto">
          <a:xfrm>
            <a:off x="4648200" y="1848535"/>
            <a:ext cx="0" cy="1295400"/>
          </a:xfrm>
          <a:prstGeom prst="line">
            <a:avLst/>
          </a:prstGeom>
          <a:blipFill dpi="0" rotWithShape="1">
            <a:blip r:embed="rId5"/>
            <a:srcRect/>
            <a:stretch>
              <a:fillRect/>
            </a:stretch>
          </a:blipFill>
          <a:ln w="38100" cap="flat" cmpd="sng" algn="ctr">
            <a:solidFill>
              <a:srgbClr val="FF00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Straight Arrow Connector 5"/>
          <p:cNvCxnSpPr/>
          <p:nvPr/>
        </p:nvCxnSpPr>
        <p:spPr>
          <a:xfrm flipH="1">
            <a:off x="5794239" y="1817595"/>
            <a:ext cx="400316" cy="438835"/>
          </a:xfrm>
          <a:prstGeom prst="straightConnector1">
            <a:avLst/>
          </a:prstGeom>
          <a:ln w="381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4705084" y="1790700"/>
            <a:ext cx="400316" cy="438835"/>
          </a:xfrm>
          <a:prstGeom prst="straightConnector1">
            <a:avLst/>
          </a:prstGeom>
          <a:ln w="38100">
            <a:solidFill>
              <a:srgbClr val="0000CC"/>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8" name="Object 7"/>
          <p:cNvGraphicFramePr>
            <a:graphicFrameLocks noChangeAspect="1"/>
          </p:cNvGraphicFramePr>
          <p:nvPr>
            <p:extLst>
              <p:ext uri="{D42A27DB-BD31-4B8C-83A1-F6EECF244321}">
                <p14:modId xmlns:p14="http://schemas.microsoft.com/office/powerpoint/2010/main" val="2799848180"/>
              </p:ext>
            </p:extLst>
          </p:nvPr>
        </p:nvGraphicFramePr>
        <p:xfrm>
          <a:off x="2667000" y="3581400"/>
          <a:ext cx="4693248" cy="566737"/>
        </p:xfrm>
        <a:graphic>
          <a:graphicData uri="http://schemas.openxmlformats.org/presentationml/2006/ole">
            <mc:AlternateContent xmlns:mc="http://schemas.openxmlformats.org/markup-compatibility/2006">
              <mc:Choice xmlns:v="urn:schemas-microsoft-com:vml" Requires="v">
                <p:oleObj spid="_x0000_s25687" name="CS ChemDraw Drawing" r:id="rId6" imgW="1387967" imgH="162770" progId="ChemDraw.Document.6.0">
                  <p:embed/>
                </p:oleObj>
              </mc:Choice>
              <mc:Fallback>
                <p:oleObj name="CS ChemDraw Drawing" r:id="rId6" imgW="1387967" imgH="162770" progId="ChemDraw.Document.6.0">
                  <p:embed/>
                  <p:pic>
                    <p:nvPicPr>
                      <p:cNvPr id="0" name="Object 16"/>
                      <p:cNvPicPr>
                        <a:picLocks noChangeAspect="1" noChangeArrowheads="1"/>
                      </p:cNvPicPr>
                      <p:nvPr/>
                    </p:nvPicPr>
                    <p:blipFill>
                      <a:blip r:embed="rId7"/>
                      <a:srcRect/>
                      <a:stretch>
                        <a:fillRect/>
                      </a:stretch>
                    </p:blipFill>
                    <p:spPr bwMode="auto">
                      <a:xfrm>
                        <a:off x="2667000" y="3581400"/>
                        <a:ext cx="4693248" cy="566737"/>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328648904"/>
              </p:ext>
            </p:extLst>
          </p:nvPr>
        </p:nvGraphicFramePr>
        <p:xfrm>
          <a:off x="3228842" y="4419600"/>
          <a:ext cx="3352800" cy="1319719"/>
        </p:xfrm>
        <a:graphic>
          <a:graphicData uri="http://schemas.openxmlformats.org/presentationml/2006/ole">
            <mc:AlternateContent xmlns:mc="http://schemas.openxmlformats.org/markup-compatibility/2006">
              <mc:Choice xmlns:v="urn:schemas-microsoft-com:vml" Requires="v">
                <p:oleObj spid="_x0000_s25688" name="CS ChemDraw Drawing" r:id="rId8" imgW="990171" imgH="380606" progId="ChemDraw.Document.6.0">
                  <p:embed/>
                </p:oleObj>
              </mc:Choice>
              <mc:Fallback>
                <p:oleObj name="CS ChemDraw Drawing" r:id="rId8" imgW="990171" imgH="380606" progId="ChemDraw.Document.6.0">
                  <p:embed/>
                  <p:pic>
                    <p:nvPicPr>
                      <p:cNvPr id="0" name="Object 23"/>
                      <p:cNvPicPr>
                        <a:picLocks noChangeAspect="1" noChangeArrowheads="1"/>
                      </p:cNvPicPr>
                      <p:nvPr/>
                    </p:nvPicPr>
                    <p:blipFill>
                      <a:blip r:embed="rId9"/>
                      <a:srcRect/>
                      <a:stretch>
                        <a:fillRect/>
                      </a:stretch>
                    </p:blipFill>
                    <p:spPr bwMode="auto">
                      <a:xfrm>
                        <a:off x="3228842" y="4419600"/>
                        <a:ext cx="3352800" cy="1319719"/>
                      </a:xfrm>
                      <a:prstGeom prst="rect">
                        <a:avLst/>
                      </a:prstGeom>
                      <a:noFill/>
                      <a:ln>
                        <a:noFill/>
                      </a:ln>
                    </p:spPr>
                  </p:pic>
                </p:oleObj>
              </mc:Fallback>
            </mc:AlternateContent>
          </a:graphicData>
        </a:graphic>
      </p:graphicFrame>
      <p:sp>
        <p:nvSpPr>
          <p:cNvPr id="10" name="Rectangle 9"/>
          <p:cNvSpPr/>
          <p:nvPr/>
        </p:nvSpPr>
        <p:spPr>
          <a:xfrm>
            <a:off x="0" y="1167825"/>
            <a:ext cx="2971800" cy="584775"/>
          </a:xfrm>
          <a:prstGeom prst="rect">
            <a:avLst/>
          </a:prstGeom>
        </p:spPr>
        <p:txBody>
          <a:bodyPr wrap="square">
            <a:spAutoFit/>
          </a:bodyPr>
          <a:lstStyle/>
          <a:p>
            <a:pPr lvl="0"/>
            <a:r>
              <a:rPr lang="en-US" sz="3200">
                <a:solidFill>
                  <a:srgbClr val="FF0000"/>
                </a:solidFill>
                <a:latin typeface="UTM Showcard" pitchFamily="18" charset="0"/>
              </a:rPr>
              <a:t>1. đồng phân</a:t>
            </a:r>
          </a:p>
        </p:txBody>
      </p:sp>
      <p:sp>
        <p:nvSpPr>
          <p:cNvPr id="11" name="TextBox 10"/>
          <p:cNvSpPr txBox="1"/>
          <p:nvPr/>
        </p:nvSpPr>
        <p:spPr>
          <a:xfrm>
            <a:off x="0" y="297359"/>
            <a:ext cx="7086600" cy="707886"/>
          </a:xfrm>
          <a:prstGeom prst="rect">
            <a:avLst/>
          </a:prstGeom>
          <a:noFill/>
        </p:spPr>
        <p:txBody>
          <a:bodyPr wrap="square" rtlCol="0">
            <a:spAutoFit/>
          </a:bodyPr>
          <a:lstStyle/>
          <a:p>
            <a:pPr algn="ctr"/>
            <a:r>
              <a:rPr lang="en-US" sz="4000">
                <a:solidFill>
                  <a:srgbClr val="FFFFFF"/>
                </a:solidFill>
                <a:latin typeface="UTM Showcard" pitchFamily="18" charset="0"/>
              </a:rPr>
              <a:t>I . ĐỒNG PHÂN, DANH PHÁP</a:t>
            </a:r>
          </a:p>
        </p:txBody>
      </p:sp>
      <p:sp>
        <p:nvSpPr>
          <p:cNvPr id="12" name="TextBox 11"/>
          <p:cNvSpPr txBox="1"/>
          <p:nvPr/>
        </p:nvSpPr>
        <p:spPr>
          <a:xfrm>
            <a:off x="6705600" y="1143000"/>
            <a:ext cx="1294058" cy="523220"/>
          </a:xfrm>
          <a:prstGeom prst="rect">
            <a:avLst/>
          </a:prstGeom>
          <a:noFill/>
        </p:spPr>
        <p:txBody>
          <a:bodyPr wrap="square" rtlCol="0">
            <a:spAutoFit/>
          </a:bodyPr>
          <a:lstStyle/>
          <a:p>
            <a:r>
              <a:rPr lang="en-US" sz="2800" b="1">
                <a:solidFill>
                  <a:srgbClr val="FF0000"/>
                </a:solidFill>
              </a:rPr>
              <a:t> –OH</a:t>
            </a:r>
          </a:p>
        </p:txBody>
      </p:sp>
      <p:cxnSp>
        <p:nvCxnSpPr>
          <p:cNvPr id="15" name="Straight Connector 14"/>
          <p:cNvCxnSpPr/>
          <p:nvPr/>
        </p:nvCxnSpPr>
        <p:spPr bwMode="auto">
          <a:xfrm>
            <a:off x="8114629" y="2496235"/>
            <a:ext cx="914400" cy="914400"/>
          </a:xfrm>
          <a:prstGeom prst="line">
            <a:avLst/>
          </a:prstGeom>
          <a:blipFill dpi="0" rotWithShape="1">
            <a:blip r:embed="rId5"/>
            <a:srcRect/>
            <a:stretch>
              <a:fillRect/>
            </a:stretch>
          </a:blip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8" name="Group 17"/>
          <p:cNvGrpSpPr/>
          <p:nvPr/>
        </p:nvGrpSpPr>
        <p:grpSpPr>
          <a:xfrm>
            <a:off x="6820571" y="1073190"/>
            <a:ext cx="1294058" cy="685800"/>
            <a:chOff x="7467600" y="2743200"/>
            <a:chExt cx="1294058" cy="685800"/>
          </a:xfrm>
        </p:grpSpPr>
        <p:sp>
          <p:nvSpPr>
            <p:cNvPr id="13" name="TextBox 12"/>
            <p:cNvSpPr txBox="1"/>
            <p:nvPr/>
          </p:nvSpPr>
          <p:spPr>
            <a:xfrm>
              <a:off x="7467600" y="2905780"/>
              <a:ext cx="1294058" cy="523220"/>
            </a:xfrm>
            <a:prstGeom prst="rect">
              <a:avLst/>
            </a:prstGeom>
            <a:noFill/>
          </p:spPr>
          <p:txBody>
            <a:bodyPr wrap="square" rtlCol="0">
              <a:spAutoFit/>
            </a:bodyPr>
            <a:lstStyle/>
            <a:p>
              <a:r>
                <a:rPr lang="en-US" sz="2800" b="1">
                  <a:solidFill>
                    <a:srgbClr val="FF0000"/>
                  </a:solidFill>
                </a:rPr>
                <a:t> OH</a:t>
              </a:r>
            </a:p>
          </p:txBody>
        </p:sp>
        <p:cxnSp>
          <p:nvCxnSpPr>
            <p:cNvPr id="17" name="Straight Connector 16"/>
            <p:cNvCxnSpPr/>
            <p:nvPr/>
          </p:nvCxnSpPr>
          <p:spPr bwMode="auto">
            <a:xfrm>
              <a:off x="7999658" y="2743200"/>
              <a:ext cx="0" cy="274320"/>
            </a:xfrm>
            <a:prstGeom prst="line">
              <a:avLst/>
            </a:prstGeom>
            <a:blipFill dpi="0" rotWithShape="1">
              <a:blip r:embed="rId5"/>
              <a:srcRect/>
              <a:stretch>
                <a:fillRect/>
              </a:stretch>
            </a:blip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19" name="Picture 2"/>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8261128" y="416708"/>
            <a:ext cx="562276" cy="548640"/>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pic>
        <p:nvPicPr>
          <p:cNvPr id="20" name="Picture 5"/>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7620000" y="416708"/>
            <a:ext cx="548640" cy="548640"/>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pic>
        <p:nvPicPr>
          <p:cNvPr id="21" name="Picture 5"/>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6995160" y="416708"/>
            <a:ext cx="548640" cy="548639"/>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0400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0" presetClass="path" presetSubtype="0" accel="50000" decel="50000" fill="hold" grpId="1" nodeType="clickEffect">
                                  <p:stCondLst>
                                    <p:cond delay="0"/>
                                  </p:stCondLst>
                                  <p:childTnLst>
                                    <p:animMotion origin="layout" path="M 0 0 C 0.00121 0.01158 0.00468 0.02269 0.00486 0.03449 C 0.00538 0.07384 0.00503 0.1132 0.00312 0.15255 C 0.00295 0.15625 -0.00018 0.1581 -0.00157 0.16134 C -0.01181 0.18542 -0.0323 0.1875 -0.05157 0.19144 C -0.06389 0.19074 -0.07657 0.19236 -0.08872 0.18912 C -0.09115 0.18843 -0.09046 0.1831 -0.09202 0.18056 C -0.09323 0.17871 -0.09532 0.17778 -0.09688 0.17639 C -0.09844 0.16551 -0.09827 0.16042 -0.10643 0.15695 C -0.10799 0.15556 -0.10955 0.15371 -0.11129 0.15255 C -0.11285 0.15162 -0.11615 0.15046 -0.11615 0.15046 " pathEditMode="relative" ptsTypes="ffffffffffA">
                                      <p:cBhvr>
                                        <p:cTn id="36" dur="2000" fill="hold"/>
                                        <p:tgtEl>
                                          <p:spTgt spid="12"/>
                                        </p:tgtEl>
                                        <p:attrNameLst>
                                          <p:attrName>ppt_x</p:attrName>
                                          <p:attrName>ppt_y</p:attrName>
                                        </p:attrNameLst>
                                      </p:cBhvr>
                                    </p:animMotion>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2" nodeType="clickEffect">
                                  <p:stCondLst>
                                    <p:cond delay="0"/>
                                  </p:stCondLst>
                                  <p:childTnLst>
                                    <p:set>
                                      <p:cBhvr>
                                        <p:cTn id="40" dur="1" fill="hold">
                                          <p:stCondLst>
                                            <p:cond delay="0"/>
                                          </p:stCondLst>
                                        </p:cTn>
                                        <p:tgtEl>
                                          <p:spTgt spid="12"/>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0" presetClass="path" presetSubtype="0" accel="50000" decel="50000" fill="hold" nodeType="clickEffect">
                                  <p:stCondLst>
                                    <p:cond delay="0"/>
                                  </p:stCondLst>
                                  <p:childTnLst>
                                    <p:animMotion origin="layout" path="M 0.00191 0.00949 C -0.00174 0.02986 0.00416 0.05371 0.00677 0.07408 C 0.00729 0.08264 0.00729 0.09121 0.00833 0.09977 C 0.00885 0.10371 0.01163 0.10671 0.01163 0.11065 C 0.01232 0.15741 0.01666 0.19815 -0.00295 0.23519 C -0.00938 0.26227 -0.03004 0.2831 -0.04653 0.29977 C -0.04757 0.30185 -0.04827 0.30463 -0.04966 0.30625 C -0.05261 0.30972 -0.05938 0.31482 -0.05938 0.31505 C -0.16198 0.30463 -0.09775 0.31574 -0.14011 0.29769 C -0.14879 0.28889 -0.15764 0.28357 -0.16736 0.27824 C -0.18507 0.26829 -0.20052 0.25718 -0.2191 0.25046 C -0.22778 0.24722 -0.23438 0.23843 -0.24323 0.23519 C -0.2474 0.23357 -0.25608 0.23102 -0.25608 0.23125 C -0.27032 0.22153 -0.28351 0.21597 -0.29966 0.21597 " pathEditMode="relative" rAng="0" ptsTypes="fffffffffffffA">
                                      <p:cBhvr>
                                        <p:cTn id="52" dur="2000" fill="hold"/>
                                        <p:tgtEl>
                                          <p:spTgt spid="18"/>
                                        </p:tgtEl>
                                        <p:attrNameLst>
                                          <p:attrName>ppt_x</p:attrName>
                                          <p:attrName>ppt_y</p:attrName>
                                        </p:attrNameLst>
                                      </p:cBhvr>
                                      <p:rCtr x="-14340" y="15301"/>
                                    </p:animMotion>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18"/>
                                        </p:tgtEl>
                                      </p:cBhvr>
                                    </p:animEffect>
                                    <p:set>
                                      <p:cBhvr>
                                        <p:cTn id="57" dur="1" fill="hold">
                                          <p:stCondLst>
                                            <p:cond delay="499"/>
                                          </p:stCondLst>
                                        </p:cTn>
                                        <p:tgtEl>
                                          <p:spTgt spid="18"/>
                                        </p:tgtEl>
                                        <p:attrNameLst>
                                          <p:attrName>style.visibility</p:attrName>
                                        </p:attrNameLst>
                                      </p:cBhvr>
                                      <p:to>
                                        <p:strVal val="hidden"/>
                                      </p:to>
                                    </p:set>
                                  </p:childTnLst>
                                </p:cTn>
                              </p:par>
                              <p:par>
                                <p:cTn id="58" presetID="10" presetClass="entr" presetSubtype="0" fill="hold" nodeType="with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500"/>
                                        <p:tgtEl>
                                          <p:spTgt spid="9"/>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4"/>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5"/>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6"/>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7"/>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2" grpId="0"/>
      <p:bldP spid="12" grpId="1"/>
      <p:bldP spid="12" grpId="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53180"/>
            <a:ext cx="3886200" cy="523220"/>
          </a:xfrm>
          <a:prstGeom prst="rect">
            <a:avLst/>
          </a:prstGeom>
        </p:spPr>
        <p:txBody>
          <a:bodyPr wrap="square">
            <a:spAutoFit/>
          </a:bodyPr>
          <a:lstStyle/>
          <a:p>
            <a:pPr lvl="0"/>
            <a:r>
              <a:rPr lang="en-US" sz="2800" b="1">
                <a:solidFill>
                  <a:srgbClr val="000000"/>
                </a:solidFill>
              </a:rPr>
              <a:t>* C</a:t>
            </a:r>
            <a:r>
              <a:rPr lang="en-US" sz="2800" b="1" baseline="-25000">
                <a:solidFill>
                  <a:srgbClr val="000000"/>
                </a:solidFill>
              </a:rPr>
              <a:t>4</a:t>
            </a:r>
            <a:r>
              <a:rPr lang="en-US" sz="2800" b="1">
                <a:solidFill>
                  <a:srgbClr val="000000"/>
                </a:solidFill>
              </a:rPr>
              <a:t>H</a:t>
            </a:r>
            <a:r>
              <a:rPr lang="en-US" sz="2800" b="1" baseline="-25000">
                <a:solidFill>
                  <a:srgbClr val="000000"/>
                </a:solidFill>
              </a:rPr>
              <a:t>10</a:t>
            </a:r>
            <a:r>
              <a:rPr lang="en-US" sz="2800" b="1">
                <a:solidFill>
                  <a:srgbClr val="000000"/>
                </a:solidFill>
              </a:rPr>
              <a:t>O</a:t>
            </a:r>
            <a:r>
              <a:rPr lang="en-US" sz="2800">
                <a:solidFill>
                  <a:srgbClr val="000000"/>
                </a:solidFill>
              </a:rPr>
              <a:t> </a:t>
            </a:r>
            <a:r>
              <a:rPr lang="en-US" sz="2800">
                <a:solidFill>
                  <a:srgbClr val="000000"/>
                </a:solidFill>
                <a:sym typeface="Wingdings" pitchFamily="2" charset="2"/>
              </a:rPr>
              <a:t> </a:t>
            </a:r>
            <a:r>
              <a:rPr lang="en-US" sz="2800" b="1">
                <a:solidFill>
                  <a:srgbClr val="000000"/>
                </a:solidFill>
              </a:rPr>
              <a:t>C</a:t>
            </a:r>
            <a:r>
              <a:rPr lang="en-US" sz="2800" b="1" baseline="-25000">
                <a:solidFill>
                  <a:srgbClr val="000000"/>
                </a:solidFill>
              </a:rPr>
              <a:t>4</a:t>
            </a:r>
            <a:r>
              <a:rPr lang="en-US" sz="2800" b="1">
                <a:solidFill>
                  <a:srgbClr val="000000"/>
                </a:solidFill>
              </a:rPr>
              <a:t>H</a:t>
            </a:r>
            <a:r>
              <a:rPr lang="en-US" sz="2800" b="1" baseline="-25000">
                <a:solidFill>
                  <a:srgbClr val="000000"/>
                </a:solidFill>
              </a:rPr>
              <a:t>9</a:t>
            </a:r>
            <a:r>
              <a:rPr lang="en-US" sz="2800" b="1">
                <a:solidFill>
                  <a:srgbClr val="000000"/>
                </a:solidFill>
              </a:rPr>
              <a:t>OH:</a:t>
            </a:r>
            <a:endParaRPr lang="en-US" sz="2000">
              <a:solidFill>
                <a:srgbClr val="000000"/>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669433400"/>
              </p:ext>
            </p:extLst>
          </p:nvPr>
        </p:nvGraphicFramePr>
        <p:xfrm>
          <a:off x="109558" y="2362201"/>
          <a:ext cx="3424084" cy="533399"/>
        </p:xfrm>
        <a:graphic>
          <a:graphicData uri="http://schemas.openxmlformats.org/presentationml/2006/ole">
            <mc:AlternateContent xmlns:mc="http://schemas.openxmlformats.org/markup-compatibility/2006">
              <mc:Choice xmlns:v="urn:schemas-microsoft-com:vml" Requires="v">
                <p:oleObj spid="_x0000_s20720" name="CS ChemDraw Drawing" r:id="rId3" imgW="2064814" imgH="306105" progId="ChemDraw.Document.6.0">
                  <p:embed/>
                </p:oleObj>
              </mc:Choice>
              <mc:Fallback>
                <p:oleObj name="CS ChemDraw Drawing" r:id="rId3" imgW="2064814" imgH="306105" progId="ChemDraw.Document.6.0">
                  <p:embed/>
                  <p:pic>
                    <p:nvPicPr>
                      <p:cNvPr id="0" name="Object 6"/>
                      <p:cNvPicPr>
                        <a:picLocks noChangeAspect="1" noChangeArrowheads="1"/>
                      </p:cNvPicPr>
                      <p:nvPr/>
                    </p:nvPicPr>
                    <p:blipFill>
                      <a:blip r:embed="rId4"/>
                      <a:srcRect/>
                      <a:stretch>
                        <a:fillRect/>
                      </a:stretch>
                    </p:blipFill>
                    <p:spPr bwMode="auto">
                      <a:xfrm>
                        <a:off x="109558" y="2362201"/>
                        <a:ext cx="3424084" cy="533399"/>
                      </a:xfrm>
                      <a:prstGeom prst="rect">
                        <a:avLst/>
                      </a:prstGeom>
                      <a:noFill/>
                      <a:ln>
                        <a:noFill/>
                      </a:ln>
                    </p:spPr>
                  </p:pic>
                </p:oleObj>
              </mc:Fallback>
            </mc:AlternateContent>
          </a:graphicData>
        </a:graphic>
      </p:graphicFrame>
      <p:cxnSp>
        <p:nvCxnSpPr>
          <p:cNvPr id="8" name="Straight Connector 7"/>
          <p:cNvCxnSpPr/>
          <p:nvPr/>
        </p:nvCxnSpPr>
        <p:spPr bwMode="auto">
          <a:xfrm>
            <a:off x="1905000" y="1999565"/>
            <a:ext cx="0" cy="1295400"/>
          </a:xfrm>
          <a:prstGeom prst="line">
            <a:avLst/>
          </a:prstGeom>
          <a:blipFill dpi="0" rotWithShape="1">
            <a:blip r:embed="rId5"/>
            <a:srcRect/>
            <a:stretch>
              <a:fillRect/>
            </a:stretch>
          </a:blipFill>
          <a:ln w="38100" cap="flat" cmpd="sng" algn="ctr">
            <a:solidFill>
              <a:srgbClr val="FF00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Box 8"/>
          <p:cNvSpPr txBox="1"/>
          <p:nvPr/>
        </p:nvSpPr>
        <p:spPr>
          <a:xfrm>
            <a:off x="3430342" y="1066800"/>
            <a:ext cx="1294058" cy="523220"/>
          </a:xfrm>
          <a:prstGeom prst="rect">
            <a:avLst/>
          </a:prstGeom>
          <a:noFill/>
        </p:spPr>
        <p:txBody>
          <a:bodyPr wrap="square" rtlCol="0">
            <a:spAutoFit/>
          </a:bodyPr>
          <a:lstStyle/>
          <a:p>
            <a:r>
              <a:rPr lang="en-US" sz="2800" b="1">
                <a:solidFill>
                  <a:srgbClr val="FF0000"/>
                </a:solidFill>
              </a:rPr>
              <a:t> –OH</a:t>
            </a:r>
          </a:p>
        </p:txBody>
      </p:sp>
      <p:cxnSp>
        <p:nvCxnSpPr>
          <p:cNvPr id="12" name="Straight Arrow Connector 11"/>
          <p:cNvCxnSpPr/>
          <p:nvPr/>
        </p:nvCxnSpPr>
        <p:spPr>
          <a:xfrm flipH="1">
            <a:off x="3305042" y="1999565"/>
            <a:ext cx="400316" cy="438835"/>
          </a:xfrm>
          <a:prstGeom prst="straightConnector1">
            <a:avLst/>
          </a:prstGeom>
          <a:ln w="381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1957316" y="3710783"/>
            <a:ext cx="400316" cy="438835"/>
          </a:xfrm>
          <a:prstGeom prst="straightConnector1">
            <a:avLst/>
          </a:prstGeom>
          <a:ln w="381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 name="Object 16"/>
          <p:cNvGraphicFramePr>
            <a:graphicFrameLocks noChangeAspect="1"/>
          </p:cNvGraphicFramePr>
          <p:nvPr>
            <p:extLst>
              <p:ext uri="{D42A27DB-BD31-4B8C-83A1-F6EECF244321}">
                <p14:modId xmlns:p14="http://schemas.microsoft.com/office/powerpoint/2010/main" val="3022768443"/>
              </p:ext>
            </p:extLst>
          </p:nvPr>
        </p:nvGraphicFramePr>
        <p:xfrm>
          <a:off x="4581832" y="1371601"/>
          <a:ext cx="4409768" cy="440539"/>
        </p:xfrm>
        <a:graphic>
          <a:graphicData uri="http://schemas.openxmlformats.org/presentationml/2006/ole">
            <mc:AlternateContent xmlns:mc="http://schemas.openxmlformats.org/markup-compatibility/2006">
              <mc:Choice xmlns:v="urn:schemas-microsoft-com:vml" Requires="v">
                <p:oleObj spid="_x0000_s20721" name="CS ChemDraw Drawing" r:id="rId6" imgW="1819497" imgH="177886" progId="ChemDraw.Document.6.0">
                  <p:embed/>
                </p:oleObj>
              </mc:Choice>
              <mc:Fallback>
                <p:oleObj name="CS ChemDraw Drawing" r:id="rId6" imgW="1819497" imgH="177886" progId="ChemDraw.Document.6.0">
                  <p:embed/>
                  <p:pic>
                    <p:nvPicPr>
                      <p:cNvPr id="0" name="Object 6"/>
                      <p:cNvPicPr>
                        <a:picLocks noChangeAspect="1" noChangeArrowheads="1"/>
                      </p:cNvPicPr>
                      <p:nvPr/>
                    </p:nvPicPr>
                    <p:blipFill>
                      <a:blip r:embed="rId7"/>
                      <a:srcRect/>
                      <a:stretch>
                        <a:fillRect/>
                      </a:stretch>
                    </p:blipFill>
                    <p:spPr bwMode="auto">
                      <a:xfrm>
                        <a:off x="4581832" y="1371601"/>
                        <a:ext cx="4409768" cy="440539"/>
                      </a:xfrm>
                      <a:prstGeom prst="rect">
                        <a:avLst/>
                      </a:prstGeom>
                      <a:noFill/>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55552179"/>
              </p:ext>
            </p:extLst>
          </p:nvPr>
        </p:nvGraphicFramePr>
        <p:xfrm>
          <a:off x="4627542" y="2236838"/>
          <a:ext cx="3470787" cy="1094644"/>
        </p:xfrm>
        <a:graphic>
          <a:graphicData uri="http://schemas.openxmlformats.org/presentationml/2006/ole">
            <mc:AlternateContent xmlns:mc="http://schemas.openxmlformats.org/markup-compatibility/2006">
              <mc:Choice xmlns:v="urn:schemas-microsoft-com:vml" Requires="v">
                <p:oleObj spid="_x0000_s20722" name="CS ChemDraw Drawing" r:id="rId8" imgW="1482423" imgH="456728" progId="ChemDraw.Document.6.0">
                  <p:embed/>
                </p:oleObj>
              </mc:Choice>
              <mc:Fallback>
                <p:oleObj name="CS ChemDraw Drawing" r:id="rId8" imgW="1482423" imgH="456728" progId="ChemDraw.Document.6.0">
                  <p:embed/>
                  <p:pic>
                    <p:nvPicPr>
                      <p:cNvPr id="0" name="Object 16"/>
                      <p:cNvPicPr>
                        <a:picLocks noChangeAspect="1" noChangeArrowheads="1"/>
                      </p:cNvPicPr>
                      <p:nvPr/>
                    </p:nvPicPr>
                    <p:blipFill>
                      <a:blip r:embed="rId9"/>
                      <a:srcRect/>
                      <a:stretch>
                        <a:fillRect/>
                      </a:stretch>
                    </p:blipFill>
                    <p:spPr bwMode="auto">
                      <a:xfrm>
                        <a:off x="4627542" y="2236838"/>
                        <a:ext cx="3470787" cy="1094644"/>
                      </a:xfrm>
                      <a:prstGeom prst="rect">
                        <a:avLst/>
                      </a:prstGeom>
                      <a:noFill/>
                      <a:ln>
                        <a:noFill/>
                      </a:ln>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1633916895"/>
              </p:ext>
            </p:extLst>
          </p:nvPr>
        </p:nvGraphicFramePr>
        <p:xfrm>
          <a:off x="716756" y="4191000"/>
          <a:ext cx="2483644" cy="1163638"/>
        </p:xfrm>
        <a:graphic>
          <a:graphicData uri="http://schemas.openxmlformats.org/presentationml/2006/ole">
            <mc:AlternateContent xmlns:mc="http://schemas.openxmlformats.org/markup-compatibility/2006">
              <mc:Choice xmlns:v="urn:schemas-microsoft-com:vml" Requires="v">
                <p:oleObj spid="_x0000_s20723" name="CS ChemDraw Drawing" r:id="rId10" imgW="1426020" imgH="670245" progId="ChemDraw.Document.6.0">
                  <p:embed/>
                </p:oleObj>
              </mc:Choice>
              <mc:Fallback>
                <p:oleObj name="CS ChemDraw Drawing" r:id="rId10" imgW="1426020" imgH="670245" progId="ChemDraw.Document.6.0">
                  <p:embed/>
                  <p:pic>
                    <p:nvPicPr>
                      <p:cNvPr id="0" name="Object 3"/>
                      <p:cNvPicPr>
                        <a:picLocks noChangeAspect="1" noChangeArrowheads="1"/>
                      </p:cNvPicPr>
                      <p:nvPr/>
                    </p:nvPicPr>
                    <p:blipFill>
                      <a:blip r:embed="rId11"/>
                      <a:srcRect/>
                      <a:stretch>
                        <a:fillRect/>
                      </a:stretch>
                    </p:blipFill>
                    <p:spPr bwMode="auto">
                      <a:xfrm>
                        <a:off x="716756" y="4191000"/>
                        <a:ext cx="2483644" cy="1163638"/>
                      </a:xfrm>
                      <a:prstGeom prst="rect">
                        <a:avLst/>
                      </a:prstGeom>
                      <a:noFill/>
                      <a:ln>
                        <a:noFill/>
                      </a:ln>
                    </p:spPr>
                  </p:pic>
                </p:oleObj>
              </mc:Fallback>
            </mc:AlternateContent>
          </a:graphicData>
        </a:graphic>
      </p:graphicFrame>
      <p:cxnSp>
        <p:nvCxnSpPr>
          <p:cNvPr id="20" name="Straight Connector 19"/>
          <p:cNvCxnSpPr/>
          <p:nvPr/>
        </p:nvCxnSpPr>
        <p:spPr bwMode="auto">
          <a:xfrm>
            <a:off x="1905000" y="3886200"/>
            <a:ext cx="0" cy="1524000"/>
          </a:xfrm>
          <a:prstGeom prst="line">
            <a:avLst/>
          </a:prstGeom>
          <a:blipFill dpi="0" rotWithShape="1">
            <a:blip r:embed="rId5"/>
            <a:srcRect/>
            <a:stretch>
              <a:fillRect/>
            </a:stretch>
          </a:blipFill>
          <a:ln w="38100" cap="flat" cmpd="sng" algn="ctr">
            <a:solidFill>
              <a:srgbClr val="FF00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TextBox 21"/>
          <p:cNvSpPr txBox="1"/>
          <p:nvPr/>
        </p:nvSpPr>
        <p:spPr>
          <a:xfrm>
            <a:off x="3582742" y="3048000"/>
            <a:ext cx="1294058" cy="523220"/>
          </a:xfrm>
          <a:prstGeom prst="rect">
            <a:avLst/>
          </a:prstGeom>
          <a:noFill/>
        </p:spPr>
        <p:txBody>
          <a:bodyPr wrap="square" rtlCol="0">
            <a:spAutoFit/>
          </a:bodyPr>
          <a:lstStyle/>
          <a:p>
            <a:r>
              <a:rPr lang="en-US" sz="2800" b="1">
                <a:solidFill>
                  <a:srgbClr val="FF0000"/>
                </a:solidFill>
              </a:rPr>
              <a:t> –OH</a:t>
            </a:r>
          </a:p>
        </p:txBody>
      </p:sp>
      <p:sp>
        <p:nvSpPr>
          <p:cNvPr id="23" name="Rectangle 1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 name="Object 23"/>
          <p:cNvGraphicFramePr>
            <a:graphicFrameLocks noChangeAspect="1"/>
          </p:cNvGraphicFramePr>
          <p:nvPr>
            <p:extLst>
              <p:ext uri="{D42A27DB-BD31-4B8C-83A1-F6EECF244321}">
                <p14:modId xmlns:p14="http://schemas.microsoft.com/office/powerpoint/2010/main" val="3738126521"/>
              </p:ext>
            </p:extLst>
          </p:nvPr>
        </p:nvGraphicFramePr>
        <p:xfrm>
          <a:off x="5204689" y="3505200"/>
          <a:ext cx="3405911" cy="1023610"/>
        </p:xfrm>
        <a:graphic>
          <a:graphicData uri="http://schemas.openxmlformats.org/presentationml/2006/ole">
            <mc:AlternateContent xmlns:mc="http://schemas.openxmlformats.org/markup-compatibility/2006">
              <mc:Choice xmlns:v="urn:schemas-microsoft-com:vml" Requires="v">
                <p:oleObj spid="_x0000_s20724" name="CS ChemDraw Drawing" r:id="rId12" imgW="1387967" imgH="408140" progId="ChemDraw.Document.6.0">
                  <p:embed/>
                </p:oleObj>
              </mc:Choice>
              <mc:Fallback>
                <p:oleObj name="CS ChemDraw Drawing" r:id="rId12" imgW="1387967" imgH="408140" progId="ChemDraw.Document.6.0">
                  <p:embed/>
                  <p:pic>
                    <p:nvPicPr>
                      <p:cNvPr id="0" name="Object 14"/>
                      <p:cNvPicPr>
                        <a:picLocks noChangeAspect="1" noChangeArrowheads="1"/>
                      </p:cNvPicPr>
                      <p:nvPr/>
                    </p:nvPicPr>
                    <p:blipFill>
                      <a:blip r:embed="rId13"/>
                      <a:srcRect/>
                      <a:stretch>
                        <a:fillRect/>
                      </a:stretch>
                    </p:blipFill>
                    <p:spPr bwMode="auto">
                      <a:xfrm>
                        <a:off x="5204689" y="3505200"/>
                        <a:ext cx="3405911" cy="1023610"/>
                      </a:xfrm>
                      <a:prstGeom prst="rect">
                        <a:avLst/>
                      </a:prstGeom>
                      <a:noFill/>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3660184785"/>
              </p:ext>
            </p:extLst>
          </p:nvPr>
        </p:nvGraphicFramePr>
        <p:xfrm>
          <a:off x="5410200" y="4474517"/>
          <a:ext cx="2438400" cy="1885950"/>
        </p:xfrm>
        <a:graphic>
          <a:graphicData uri="http://schemas.openxmlformats.org/presentationml/2006/ole">
            <mc:AlternateContent xmlns:mc="http://schemas.openxmlformats.org/markup-compatibility/2006">
              <mc:Choice xmlns:v="urn:schemas-microsoft-com:vml" Requires="v">
                <p:oleObj spid="_x0000_s20725" name="CS ChemDraw Drawing" r:id="rId14" imgW="994759" imgH="750955" progId="ChemDraw.Document.6.0">
                  <p:embed/>
                </p:oleObj>
              </mc:Choice>
              <mc:Fallback>
                <p:oleObj name="CS ChemDraw Drawing" r:id="rId14" imgW="994759" imgH="750955" progId="ChemDraw.Document.6.0">
                  <p:embed/>
                  <p:pic>
                    <p:nvPicPr>
                      <p:cNvPr id="0" name="Object 23"/>
                      <p:cNvPicPr>
                        <a:picLocks noChangeAspect="1" noChangeArrowheads="1"/>
                      </p:cNvPicPr>
                      <p:nvPr/>
                    </p:nvPicPr>
                    <p:blipFill>
                      <a:blip r:embed="rId15"/>
                      <a:srcRect/>
                      <a:stretch>
                        <a:fillRect/>
                      </a:stretch>
                    </p:blipFill>
                    <p:spPr bwMode="auto">
                      <a:xfrm>
                        <a:off x="5410200" y="4474517"/>
                        <a:ext cx="2438400" cy="1885950"/>
                      </a:xfrm>
                      <a:prstGeom prst="rect">
                        <a:avLst/>
                      </a:prstGeom>
                      <a:noFill/>
                      <a:ln>
                        <a:noFill/>
                      </a:ln>
                    </p:spPr>
                  </p:pic>
                </p:oleObj>
              </mc:Fallback>
            </mc:AlternateContent>
          </a:graphicData>
        </a:graphic>
      </p:graphicFrame>
      <p:sp>
        <p:nvSpPr>
          <p:cNvPr id="5" name="Rectangle 4"/>
          <p:cNvSpPr/>
          <p:nvPr/>
        </p:nvSpPr>
        <p:spPr bwMode="auto">
          <a:xfrm>
            <a:off x="22123" y="6324600"/>
            <a:ext cx="9121877" cy="533400"/>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 name="TextBox 2"/>
          <p:cNvSpPr txBox="1"/>
          <p:nvPr/>
        </p:nvSpPr>
        <p:spPr>
          <a:xfrm>
            <a:off x="104642" y="6360467"/>
            <a:ext cx="7743958" cy="461665"/>
          </a:xfrm>
          <a:prstGeom prst="rect">
            <a:avLst/>
          </a:prstGeom>
          <a:noFill/>
        </p:spPr>
        <p:txBody>
          <a:bodyPr wrap="square" rtlCol="0">
            <a:spAutoFit/>
          </a:bodyPr>
          <a:lstStyle/>
          <a:p>
            <a:pPr algn="just"/>
            <a:r>
              <a:rPr lang="en-US" sz="2400" b="1">
                <a:solidFill>
                  <a:srgbClr val="FF0000"/>
                </a:solidFill>
              </a:rPr>
              <a:t>- Từ C</a:t>
            </a:r>
            <a:r>
              <a:rPr lang="en-US" sz="2400" b="1" baseline="-25000">
                <a:solidFill>
                  <a:srgbClr val="FF0000"/>
                </a:solidFill>
              </a:rPr>
              <a:t>3</a:t>
            </a:r>
            <a:r>
              <a:rPr lang="en-US" sz="2400" b="1">
                <a:solidFill>
                  <a:srgbClr val="FF0000"/>
                </a:solidFill>
              </a:rPr>
              <a:t>H</a:t>
            </a:r>
            <a:r>
              <a:rPr lang="en-US" sz="2400" b="1" baseline="-25000">
                <a:solidFill>
                  <a:srgbClr val="FF0000"/>
                </a:solidFill>
              </a:rPr>
              <a:t>7</a:t>
            </a:r>
            <a:r>
              <a:rPr lang="en-US" sz="2400" b="1">
                <a:solidFill>
                  <a:srgbClr val="FF0000"/>
                </a:solidFill>
              </a:rPr>
              <a:t>OH xuất hiện đồng phân vị trí nhóm –OH</a:t>
            </a:r>
          </a:p>
        </p:txBody>
      </p:sp>
      <p:cxnSp>
        <p:nvCxnSpPr>
          <p:cNvPr id="21" name="Straight Arrow Connector 20"/>
          <p:cNvCxnSpPr/>
          <p:nvPr/>
        </p:nvCxnSpPr>
        <p:spPr>
          <a:xfrm flipH="1">
            <a:off x="2357632" y="1999565"/>
            <a:ext cx="400316" cy="438835"/>
          </a:xfrm>
          <a:prstGeom prst="straightConnector1">
            <a:avLst/>
          </a:prstGeom>
          <a:ln w="381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3104884" y="3708975"/>
            <a:ext cx="400316" cy="438835"/>
          </a:xfrm>
          <a:prstGeom prst="straightConnector1">
            <a:avLst/>
          </a:prstGeom>
          <a:ln w="381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0" y="297359"/>
            <a:ext cx="7086600" cy="707886"/>
          </a:xfrm>
          <a:prstGeom prst="rect">
            <a:avLst/>
          </a:prstGeom>
          <a:noFill/>
        </p:spPr>
        <p:txBody>
          <a:bodyPr wrap="square" rtlCol="0">
            <a:spAutoFit/>
          </a:bodyPr>
          <a:lstStyle/>
          <a:p>
            <a:pPr algn="ctr"/>
            <a:r>
              <a:rPr lang="en-US" sz="4000">
                <a:solidFill>
                  <a:srgbClr val="FFFFFF"/>
                </a:solidFill>
                <a:latin typeface="UTM Showcard" pitchFamily="18" charset="0"/>
              </a:rPr>
              <a:t>I . ĐỒNG PHÂN, DANH PHÁP</a:t>
            </a:r>
          </a:p>
        </p:txBody>
      </p:sp>
      <p:grpSp>
        <p:nvGrpSpPr>
          <p:cNvPr id="28" name="Group 27"/>
          <p:cNvGrpSpPr/>
          <p:nvPr/>
        </p:nvGrpSpPr>
        <p:grpSpPr>
          <a:xfrm>
            <a:off x="3543300" y="1247120"/>
            <a:ext cx="1294058" cy="685800"/>
            <a:chOff x="7467600" y="2743200"/>
            <a:chExt cx="1294058" cy="685800"/>
          </a:xfrm>
        </p:grpSpPr>
        <p:sp>
          <p:nvSpPr>
            <p:cNvPr id="29" name="TextBox 28"/>
            <p:cNvSpPr txBox="1"/>
            <p:nvPr/>
          </p:nvSpPr>
          <p:spPr>
            <a:xfrm>
              <a:off x="7467600" y="2905780"/>
              <a:ext cx="1294058" cy="523220"/>
            </a:xfrm>
            <a:prstGeom prst="rect">
              <a:avLst/>
            </a:prstGeom>
            <a:noFill/>
          </p:spPr>
          <p:txBody>
            <a:bodyPr wrap="square" rtlCol="0">
              <a:spAutoFit/>
            </a:bodyPr>
            <a:lstStyle/>
            <a:p>
              <a:r>
                <a:rPr lang="en-US" sz="2800" b="1">
                  <a:solidFill>
                    <a:srgbClr val="FF0000"/>
                  </a:solidFill>
                </a:rPr>
                <a:t> OH</a:t>
              </a:r>
            </a:p>
          </p:txBody>
        </p:sp>
        <p:cxnSp>
          <p:nvCxnSpPr>
            <p:cNvPr id="30" name="Straight Connector 29"/>
            <p:cNvCxnSpPr/>
            <p:nvPr/>
          </p:nvCxnSpPr>
          <p:spPr bwMode="auto">
            <a:xfrm>
              <a:off x="7999658" y="2743200"/>
              <a:ext cx="0" cy="274320"/>
            </a:xfrm>
            <a:prstGeom prst="line">
              <a:avLst/>
            </a:prstGeom>
            <a:blipFill dpi="0" rotWithShape="1">
              <a:blip r:embed="rId5"/>
              <a:srcRect/>
              <a:stretch>
                <a:fillRect/>
              </a:stretch>
            </a:blip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1" name="Group 30"/>
          <p:cNvGrpSpPr/>
          <p:nvPr/>
        </p:nvGrpSpPr>
        <p:grpSpPr>
          <a:xfrm>
            <a:off x="3581400" y="2743200"/>
            <a:ext cx="1294058" cy="704625"/>
            <a:chOff x="7467600" y="2905780"/>
            <a:chExt cx="1294058" cy="704625"/>
          </a:xfrm>
        </p:grpSpPr>
        <p:sp>
          <p:nvSpPr>
            <p:cNvPr id="32" name="TextBox 31"/>
            <p:cNvSpPr txBox="1"/>
            <p:nvPr/>
          </p:nvSpPr>
          <p:spPr>
            <a:xfrm>
              <a:off x="7467600" y="2905780"/>
              <a:ext cx="1294058" cy="523220"/>
            </a:xfrm>
            <a:prstGeom prst="rect">
              <a:avLst/>
            </a:prstGeom>
            <a:noFill/>
          </p:spPr>
          <p:txBody>
            <a:bodyPr wrap="square" rtlCol="0">
              <a:spAutoFit/>
            </a:bodyPr>
            <a:lstStyle/>
            <a:p>
              <a:r>
                <a:rPr lang="en-US" sz="2800" b="1">
                  <a:solidFill>
                    <a:srgbClr val="FF0000"/>
                  </a:solidFill>
                </a:rPr>
                <a:t> OH</a:t>
              </a:r>
            </a:p>
          </p:txBody>
        </p:sp>
        <p:cxnSp>
          <p:nvCxnSpPr>
            <p:cNvPr id="33" name="Straight Connector 32"/>
            <p:cNvCxnSpPr/>
            <p:nvPr/>
          </p:nvCxnSpPr>
          <p:spPr bwMode="auto">
            <a:xfrm>
              <a:off x="8050161" y="3336085"/>
              <a:ext cx="0" cy="274320"/>
            </a:xfrm>
            <a:prstGeom prst="line">
              <a:avLst/>
            </a:prstGeom>
            <a:blipFill dpi="0" rotWithShape="1">
              <a:blip r:embed="rId5"/>
              <a:srcRect/>
              <a:stretch>
                <a:fillRect/>
              </a:stretch>
            </a:blip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34" name="Picture 2"/>
          <p:cNvPicPr>
            <a:picLocks noChangeAspect="1" noChangeArrowheads="1"/>
          </p:cNvPicPr>
          <p:nvPr/>
        </p:nvPicPr>
        <p:blipFill>
          <a:blip r:embed="rId16" cstate="print">
            <a:extLst>
              <a:ext uri="{28A0092B-C50C-407E-A947-70E740481C1C}">
                <a14:useLocalDpi xmlns:a14="http://schemas.microsoft.com/office/drawing/2010/main" val="0"/>
              </a:ext>
            </a:extLst>
          </a:blip>
          <a:stretch>
            <a:fillRect/>
          </a:stretch>
        </p:blipFill>
        <p:spPr bwMode="auto">
          <a:xfrm>
            <a:off x="8261128" y="416708"/>
            <a:ext cx="562276" cy="548640"/>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pic>
        <p:nvPicPr>
          <p:cNvPr id="35" name="Picture 5"/>
          <p:cNvPicPr>
            <a:picLocks noChangeAspect="1" noChangeArrowheads="1"/>
          </p:cNvPicPr>
          <p:nvPr/>
        </p:nvPicPr>
        <p:blipFill>
          <a:blip r:embed="rId17" cstate="print">
            <a:extLst>
              <a:ext uri="{28A0092B-C50C-407E-A947-70E740481C1C}">
                <a14:useLocalDpi xmlns:a14="http://schemas.microsoft.com/office/drawing/2010/main" val="0"/>
              </a:ext>
            </a:extLst>
          </a:blip>
          <a:stretch>
            <a:fillRect/>
          </a:stretch>
        </p:blipFill>
        <p:spPr bwMode="auto">
          <a:xfrm>
            <a:off x="7620000" y="416708"/>
            <a:ext cx="548640" cy="548640"/>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pic>
        <p:nvPicPr>
          <p:cNvPr id="36" name="Picture 5"/>
          <p:cNvPicPr>
            <a:picLocks noChangeAspect="1" noChangeArrowheads="1"/>
          </p:cNvPicPr>
          <p:nvPr/>
        </p:nvPicPr>
        <p:blipFill>
          <a:blip r:embed="rId18" cstate="print">
            <a:extLst>
              <a:ext uri="{28A0092B-C50C-407E-A947-70E740481C1C}">
                <a14:useLocalDpi xmlns:a14="http://schemas.microsoft.com/office/drawing/2010/main" val="0"/>
              </a:ext>
            </a:extLst>
          </a:blip>
          <a:stretch>
            <a:fillRect/>
          </a:stretch>
        </p:blipFill>
        <p:spPr bwMode="auto">
          <a:xfrm>
            <a:off x="6995160" y="416708"/>
            <a:ext cx="548640" cy="548639"/>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5013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1"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grpId="0" nodeType="clickEffect">
                                  <p:stCondLst>
                                    <p:cond delay="0"/>
                                  </p:stCondLst>
                                  <p:childTnLst>
                                    <p:animMotion origin="layout" path="M -0.02916 2.77556E-17 C -0.02482 0.00069 -0.01961 -0.00046 -0.01614 0.00208 C -0.01145 0.00556 -0.01059 0.01181 -0.00746 0.01644 C -0.00277 0.02338 -0.00052 0.025 0.00556 0.03056 C 0.01129 0.04167 0.01424 0.04907 0.025 0.05926 C 0.02952 0.06343 0.0382 0.07153 0.0382 0.07176 C 0.0415 0.08079 0.04757 0.08819 0.0533 0.0963 C 0.05695 0.10093 0.0665 0.10833 0.0665 0.10856 C 0.06945 0.11736 0.07275 0.12593 0.07518 0.13495 C 0.07587 0.14653 0.07535 0.1581 0.07726 0.16968 C 0.07848 0.17662 0.08386 0.19005 0.08386 0.19028 C 0.08091 0.19838 0.07622 0.20185 0.06858 0.20648 C 0.04983 0.20509 0.03091 0.20463 0.01216 0.20231 C 0.00747 0.20185 0.00348 0.19954 -0.00086 0.19815 C -0.00312 0.19745 -0.00746 0.1963 -0.00746 0.19653 C -0.00955 0.19491 -0.01215 0.19375 -0.01406 0.19213 C -0.0217 0.18472 -0.01458 0.18588 -0.02274 0.18588 " pathEditMode="relative" rAng="0" ptsTypes="ffffffffffffffffA">
                                      <p:cBhvr>
                                        <p:cTn id="34" dur="2000" fill="hold"/>
                                        <p:tgtEl>
                                          <p:spTgt spid="9"/>
                                        </p:tgtEl>
                                        <p:attrNameLst>
                                          <p:attrName>ppt_x</p:attrName>
                                          <p:attrName>ppt_y</p:attrName>
                                        </p:attrNameLst>
                                      </p:cBhvr>
                                      <p:rCtr x="5642" y="10301"/>
                                    </p:animMotion>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2" nodeType="clickEffect">
                                  <p:stCondLst>
                                    <p:cond delay="0"/>
                                  </p:stCondLst>
                                  <p:childTnLst>
                                    <p:set>
                                      <p:cBhvr>
                                        <p:cTn id="38" dur="1" fill="hold">
                                          <p:stCondLst>
                                            <p:cond delay="0"/>
                                          </p:stCondLst>
                                        </p:cTn>
                                        <p:tgtEl>
                                          <p:spTgt spid="9"/>
                                        </p:tgtEl>
                                        <p:attrNameLst>
                                          <p:attrName>style.visibility</p:attrName>
                                        </p:attrNameLst>
                                      </p:cBhvr>
                                      <p:to>
                                        <p:strVal val="hidden"/>
                                      </p:to>
                                    </p:set>
                                  </p:childTnLst>
                                </p:cTn>
                              </p:par>
                              <p:par>
                                <p:cTn id="39" presetID="10" presetClass="entr" presetSubtype="0"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childTnLst>
                          </p:cTn>
                        </p:par>
                      </p:childTnLst>
                    </p:cTn>
                  </p:par>
                  <p:par>
                    <p:cTn id="47" fill="hold">
                      <p:stCondLst>
                        <p:cond delay="indefinite"/>
                      </p:stCondLst>
                      <p:childTnLst>
                        <p:par>
                          <p:cTn id="48" fill="hold">
                            <p:stCondLst>
                              <p:cond delay="0"/>
                            </p:stCondLst>
                            <p:childTnLst>
                              <p:par>
                                <p:cTn id="49" presetID="0" presetClass="path" presetSubtype="0" accel="50000" decel="50000" fill="hold" nodeType="clickEffect">
                                  <p:stCondLst>
                                    <p:cond delay="0"/>
                                  </p:stCondLst>
                                  <p:childTnLst>
                                    <p:animMotion origin="layout" path="M 8.33333E-7 9.25926E-6 C -0.00052 0.09538 8.33333E-7 0.19051 -0.00156 0.28588 C -0.00156 0.28843 -0.00417 0.28982 -0.00486 0.29237 C -0.01076 0.31459 -0.0099 0.32431 -0.02899 0.33126 C -0.06945 0.32894 -0.06024 0.33102 -0.08386 0.32246 C -0.08958 0.3176 -0.09566 0.31667 -0.10156 0.31181 C -0.1066 0.30788 -0.11059 0.30116 -0.11615 0.29885 C -0.12014 0.297 -0.12535 0.29514 -0.12899 0.29237 C -0.14705 0.27871 -0.16545 0.26297 -0.18542 0.25371 C -0.19132 0.24769 -0.19636 0.24561 -0.20156 0.23866 C -0.19792 0.23542 -0.19358 0.23241 -0.19358 0.2257 " pathEditMode="relative" ptsTypes="ffffffffffA">
                                      <p:cBhvr>
                                        <p:cTn id="50" dur="2000" fill="hold"/>
                                        <p:tgtEl>
                                          <p:spTgt spid="28"/>
                                        </p:tgtEl>
                                        <p:attrNameLst>
                                          <p:attrName>ppt_x</p:attrName>
                                          <p:attrName>ppt_y</p:attrName>
                                        </p:attrNameLst>
                                      </p:cBhvr>
                                    </p:animMotion>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28"/>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500"/>
                                        <p:tgtEl>
                                          <p:spTgt spid="19"/>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fade">
                                      <p:cBhvr>
                                        <p:cTn id="69" dur="500"/>
                                        <p:tgtEl>
                                          <p:spTgt spid="20"/>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fade">
                                      <p:cBhvr>
                                        <p:cTn id="74" dur="500"/>
                                        <p:tgtEl>
                                          <p:spTgt spid="14"/>
                                        </p:tgtEl>
                                      </p:cBhvr>
                                    </p:animEffect>
                                  </p:childTnLst>
                                </p:cTn>
                              </p:par>
                              <p:par>
                                <p:cTn id="75" presetID="10" presetClass="entr" presetSubtype="0"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500"/>
                                        <p:tgtEl>
                                          <p:spTgt spid="25"/>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1" nodeType="click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500"/>
                                        <p:tgtEl>
                                          <p:spTgt spid="22"/>
                                        </p:tgtEl>
                                      </p:cBhvr>
                                    </p:animEffect>
                                  </p:childTnLst>
                                </p:cTn>
                              </p:par>
                            </p:childTnLst>
                          </p:cTn>
                        </p:par>
                      </p:childTnLst>
                    </p:cTn>
                  </p:par>
                  <p:par>
                    <p:cTn id="83" fill="hold">
                      <p:stCondLst>
                        <p:cond delay="indefinite"/>
                      </p:stCondLst>
                      <p:childTnLst>
                        <p:par>
                          <p:cTn id="84" fill="hold">
                            <p:stCondLst>
                              <p:cond delay="0"/>
                            </p:stCondLst>
                            <p:childTnLst>
                              <p:par>
                                <p:cTn id="85" presetID="0" presetClass="path" presetSubtype="0" accel="50000" decel="50000" fill="hold" grpId="0" nodeType="clickEffect">
                                  <p:stCondLst>
                                    <p:cond delay="0"/>
                                  </p:stCondLst>
                                  <p:childTnLst>
                                    <p:animMotion origin="layout" path="M 0 0.01111 C 0.00104 0.02592 0.00139 0.04074 0.0033 0.05555 C 0.00365 0.0581 0.0059 0.05995 0.0066 0.0625 C 0.00816 0.06898 0.00712 0.07454 0.00972 0.08032 C 0.0125 0.08634 0.0158 0.09167 0.01788 0.09815 C 0.02153 0.13102 0.02847 0.18125 -0.00469 0.19907 C -0.02951 0.19815 -0.05729 0.20625 -0.07257 0.18125 C -0.07309 0.1706 -0.07413 0.14954 -0.07413 0.14977 " pathEditMode="relative" rAng="0" ptsTypes="fffffffA">
                                      <p:cBhvr>
                                        <p:cTn id="86" dur="2000" fill="hold"/>
                                        <p:tgtEl>
                                          <p:spTgt spid="22"/>
                                        </p:tgtEl>
                                        <p:attrNameLst>
                                          <p:attrName>ppt_x</p:attrName>
                                          <p:attrName>ppt_y</p:attrName>
                                        </p:attrNameLst>
                                      </p:cBhvr>
                                      <p:rCtr x="-2292" y="9745"/>
                                    </p:animMotion>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grpId="2" nodeType="clickEffect">
                                  <p:stCondLst>
                                    <p:cond delay="0"/>
                                  </p:stCondLst>
                                  <p:childTnLst>
                                    <p:set>
                                      <p:cBhvr>
                                        <p:cTn id="90" dur="1" fill="hold">
                                          <p:stCondLst>
                                            <p:cond delay="0"/>
                                          </p:stCondLst>
                                        </p:cTn>
                                        <p:tgtEl>
                                          <p:spTgt spid="22"/>
                                        </p:tgtEl>
                                        <p:attrNameLst>
                                          <p:attrName>style.visibility</p:attrName>
                                        </p:attrNameLst>
                                      </p:cBhvr>
                                      <p:to>
                                        <p:strVal val="hidden"/>
                                      </p:to>
                                    </p:set>
                                  </p:childTnLst>
                                </p:cTn>
                              </p:par>
                              <p:par>
                                <p:cTn id="91" presetID="10" presetClass="entr" presetSubtype="0" fill="hold" nodeType="with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500"/>
                                        <p:tgtEl>
                                          <p:spTgt spid="24"/>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31"/>
                                        </p:tgtEl>
                                        <p:attrNameLst>
                                          <p:attrName>style.visibility</p:attrName>
                                        </p:attrNameLst>
                                      </p:cBhvr>
                                      <p:to>
                                        <p:strVal val="visible"/>
                                      </p:to>
                                    </p:set>
                                    <p:animEffect transition="in" filter="fade">
                                      <p:cBhvr>
                                        <p:cTn id="98" dur="500"/>
                                        <p:tgtEl>
                                          <p:spTgt spid="31"/>
                                        </p:tgtEl>
                                      </p:cBhvr>
                                    </p:animEffect>
                                  </p:childTnLst>
                                </p:cTn>
                              </p:par>
                            </p:childTnLst>
                          </p:cTn>
                        </p:par>
                      </p:childTnLst>
                    </p:cTn>
                  </p:par>
                  <p:par>
                    <p:cTn id="99" fill="hold">
                      <p:stCondLst>
                        <p:cond delay="indefinite"/>
                      </p:stCondLst>
                      <p:childTnLst>
                        <p:par>
                          <p:cTn id="100" fill="hold">
                            <p:stCondLst>
                              <p:cond delay="0"/>
                            </p:stCondLst>
                            <p:childTnLst>
                              <p:par>
                                <p:cTn id="101" presetID="0" presetClass="path" presetSubtype="0" accel="50000" decel="50000" fill="hold" nodeType="clickEffect">
                                  <p:stCondLst>
                                    <p:cond delay="0"/>
                                  </p:stCondLst>
                                  <p:childTnLst>
                                    <p:animMotion origin="layout" path="M 0.00434 0.02732 C -0.00851 0.03056 -0.00122 0.02778 -0.01667 0.0382 L -0.01667 0.03843 C -0.03316 0.04537 -0.02622 0.0426 -0.0375 0.04676 C -0.09358 0.04537 -0.12257 0.05116 -0.16823 0.03172 C -0.21146 0.03334 -0.21754 0.01783 -0.2375 0.04445 C -0.24271 0.07755 -0.23473 0.03681 -0.2441 0.06181 C -0.24792 0.07199 -0.24601 0.08519 -0.24879 0.09607 C -0.24688 0.10394 -0.24723 0.10023 -0.24723 0.10695 " pathEditMode="relative" rAng="0" ptsTypes="fFffffffA">
                                      <p:cBhvr>
                                        <p:cTn id="102" dur="2000" fill="hold"/>
                                        <p:tgtEl>
                                          <p:spTgt spid="31"/>
                                        </p:tgtEl>
                                        <p:attrNameLst>
                                          <p:attrName>ppt_x</p:attrName>
                                          <p:attrName>ppt_y</p:attrName>
                                        </p:attrNameLst>
                                      </p:cBhvr>
                                      <p:rCtr x="-12656" y="3495"/>
                                    </p:animMotion>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nodeType="clickEffect">
                                  <p:stCondLst>
                                    <p:cond delay="0"/>
                                  </p:stCondLst>
                                  <p:childTnLst>
                                    <p:set>
                                      <p:cBhvr>
                                        <p:cTn id="106" dur="1" fill="hold">
                                          <p:stCondLst>
                                            <p:cond delay="0"/>
                                          </p:stCondLst>
                                        </p:cTn>
                                        <p:tgtEl>
                                          <p:spTgt spid="31"/>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nodeType="clickEffect">
                                  <p:stCondLst>
                                    <p:cond delay="0"/>
                                  </p:stCondLst>
                                  <p:childTnLst>
                                    <p:set>
                                      <p:cBhvr>
                                        <p:cTn id="110" dur="1" fill="hold">
                                          <p:stCondLst>
                                            <p:cond delay="0"/>
                                          </p:stCondLst>
                                        </p:cTn>
                                        <p:tgtEl>
                                          <p:spTgt spid="26"/>
                                        </p:tgtEl>
                                        <p:attrNameLst>
                                          <p:attrName>style.visibility</p:attrName>
                                        </p:attrNameLst>
                                      </p:cBhvr>
                                      <p:to>
                                        <p:strVal val="visible"/>
                                      </p:to>
                                    </p:set>
                                    <p:animEffect transition="in" filter="fade">
                                      <p:cBhvr>
                                        <p:cTn id="111" dur="500"/>
                                        <p:tgtEl>
                                          <p:spTgt spid="26"/>
                                        </p:tgtEl>
                                      </p:cBhvr>
                                    </p:animEffect>
                                  </p:childTnLst>
                                </p:cTn>
                              </p:par>
                            </p:childTnLst>
                          </p:cTn>
                        </p:par>
                      </p:childTnLst>
                    </p:cTn>
                  </p:par>
                  <p:par>
                    <p:cTn id="112" fill="hold">
                      <p:stCondLst>
                        <p:cond delay="indefinite"/>
                      </p:stCondLst>
                      <p:childTnLst>
                        <p:par>
                          <p:cTn id="113" fill="hold">
                            <p:stCondLst>
                              <p:cond delay="0"/>
                            </p:stCondLst>
                            <p:childTnLst>
                              <p:par>
                                <p:cTn id="114" presetID="1" presetClass="exit" presetSubtype="0" fill="hold" nodeType="clickEffect">
                                  <p:stCondLst>
                                    <p:cond delay="0"/>
                                  </p:stCondLst>
                                  <p:childTnLst>
                                    <p:set>
                                      <p:cBhvr>
                                        <p:cTn id="115" dur="1" fill="hold">
                                          <p:stCondLst>
                                            <p:cond delay="0"/>
                                          </p:stCondLst>
                                        </p:cTn>
                                        <p:tgtEl>
                                          <p:spTgt spid="4"/>
                                        </p:tgtEl>
                                        <p:attrNameLst>
                                          <p:attrName>style.visibility</p:attrName>
                                        </p:attrNameLst>
                                      </p:cBhvr>
                                      <p:to>
                                        <p:strVal val="hidden"/>
                                      </p:to>
                                    </p:set>
                                  </p:childTnLst>
                                </p:cTn>
                              </p:par>
                              <p:par>
                                <p:cTn id="116" presetID="1" presetClass="exit" presetSubtype="0" fill="hold" nodeType="withEffect">
                                  <p:stCondLst>
                                    <p:cond delay="0"/>
                                  </p:stCondLst>
                                  <p:childTnLst>
                                    <p:set>
                                      <p:cBhvr>
                                        <p:cTn id="117" dur="1" fill="hold">
                                          <p:stCondLst>
                                            <p:cond delay="0"/>
                                          </p:stCondLst>
                                        </p:cTn>
                                        <p:tgtEl>
                                          <p:spTgt spid="8"/>
                                        </p:tgtEl>
                                        <p:attrNameLst>
                                          <p:attrName>style.visibility</p:attrName>
                                        </p:attrNameLst>
                                      </p:cBhvr>
                                      <p:to>
                                        <p:strVal val="hidden"/>
                                      </p:to>
                                    </p:set>
                                  </p:childTnLst>
                                </p:cTn>
                              </p:par>
                              <p:par>
                                <p:cTn id="118" presetID="1" presetClass="exit" presetSubtype="0" fill="hold" nodeType="withEffect">
                                  <p:stCondLst>
                                    <p:cond delay="0"/>
                                  </p:stCondLst>
                                  <p:childTnLst>
                                    <p:set>
                                      <p:cBhvr>
                                        <p:cTn id="119" dur="1" fill="hold">
                                          <p:stCondLst>
                                            <p:cond delay="0"/>
                                          </p:stCondLst>
                                        </p:cTn>
                                        <p:tgtEl>
                                          <p:spTgt spid="12"/>
                                        </p:tgtEl>
                                        <p:attrNameLst>
                                          <p:attrName>style.visibility</p:attrName>
                                        </p:attrNameLst>
                                      </p:cBhvr>
                                      <p:to>
                                        <p:strVal val="hidden"/>
                                      </p:to>
                                    </p:set>
                                  </p:childTnLst>
                                </p:cTn>
                              </p:par>
                              <p:par>
                                <p:cTn id="120" presetID="1" presetClass="exit" presetSubtype="0" fill="hold" nodeType="withEffect">
                                  <p:stCondLst>
                                    <p:cond delay="0"/>
                                  </p:stCondLst>
                                  <p:childTnLst>
                                    <p:set>
                                      <p:cBhvr>
                                        <p:cTn id="121" dur="1" fill="hold">
                                          <p:stCondLst>
                                            <p:cond delay="0"/>
                                          </p:stCondLst>
                                        </p:cTn>
                                        <p:tgtEl>
                                          <p:spTgt spid="21"/>
                                        </p:tgtEl>
                                        <p:attrNameLst>
                                          <p:attrName>style.visibility</p:attrName>
                                        </p:attrNameLst>
                                      </p:cBhvr>
                                      <p:to>
                                        <p:strVal val="hidden"/>
                                      </p:to>
                                    </p:set>
                                  </p:childTnLst>
                                </p:cTn>
                              </p:par>
                              <p:par>
                                <p:cTn id="122" presetID="1" presetClass="exit" presetSubtype="0" fill="hold" nodeType="withEffect">
                                  <p:stCondLst>
                                    <p:cond delay="0"/>
                                  </p:stCondLst>
                                  <p:childTnLst>
                                    <p:set>
                                      <p:cBhvr>
                                        <p:cTn id="123" dur="1" fill="hold">
                                          <p:stCondLst>
                                            <p:cond delay="0"/>
                                          </p:stCondLst>
                                        </p:cTn>
                                        <p:tgtEl>
                                          <p:spTgt spid="19"/>
                                        </p:tgtEl>
                                        <p:attrNameLst>
                                          <p:attrName>style.visibility</p:attrName>
                                        </p:attrNameLst>
                                      </p:cBhvr>
                                      <p:to>
                                        <p:strVal val="hidden"/>
                                      </p:to>
                                    </p:set>
                                  </p:childTnLst>
                                </p:cTn>
                              </p:par>
                              <p:par>
                                <p:cTn id="124" presetID="1" presetClass="exit" presetSubtype="0" fill="hold" nodeType="withEffect">
                                  <p:stCondLst>
                                    <p:cond delay="0"/>
                                  </p:stCondLst>
                                  <p:childTnLst>
                                    <p:set>
                                      <p:cBhvr>
                                        <p:cTn id="125" dur="1" fill="hold">
                                          <p:stCondLst>
                                            <p:cond delay="0"/>
                                          </p:stCondLst>
                                        </p:cTn>
                                        <p:tgtEl>
                                          <p:spTgt spid="20"/>
                                        </p:tgtEl>
                                        <p:attrNameLst>
                                          <p:attrName>style.visibility</p:attrName>
                                        </p:attrNameLst>
                                      </p:cBhvr>
                                      <p:to>
                                        <p:strVal val="hidden"/>
                                      </p:to>
                                    </p:set>
                                  </p:childTnLst>
                                </p:cTn>
                              </p:par>
                              <p:par>
                                <p:cTn id="126" presetID="1" presetClass="exit" presetSubtype="0" fill="hold" nodeType="withEffect">
                                  <p:stCondLst>
                                    <p:cond delay="0"/>
                                  </p:stCondLst>
                                  <p:childTnLst>
                                    <p:set>
                                      <p:cBhvr>
                                        <p:cTn id="127" dur="1" fill="hold">
                                          <p:stCondLst>
                                            <p:cond delay="0"/>
                                          </p:stCondLst>
                                        </p:cTn>
                                        <p:tgtEl>
                                          <p:spTgt spid="14"/>
                                        </p:tgtEl>
                                        <p:attrNameLst>
                                          <p:attrName>style.visibility</p:attrName>
                                        </p:attrNameLst>
                                      </p:cBhvr>
                                      <p:to>
                                        <p:strVal val="hidden"/>
                                      </p:to>
                                    </p:set>
                                  </p:childTnLst>
                                </p:cTn>
                              </p:par>
                              <p:par>
                                <p:cTn id="128" presetID="1" presetClass="exit" presetSubtype="0" fill="hold" nodeType="withEffect">
                                  <p:stCondLst>
                                    <p:cond delay="0"/>
                                  </p:stCondLst>
                                  <p:childTnLst>
                                    <p:set>
                                      <p:cBhvr>
                                        <p:cTn id="129" dur="1" fill="hold">
                                          <p:stCondLst>
                                            <p:cond delay="0"/>
                                          </p:stCondLst>
                                        </p:cTn>
                                        <p:tgtEl>
                                          <p:spTgt spid="25"/>
                                        </p:tgtEl>
                                        <p:attrNameLst>
                                          <p:attrName>style.visibility</p:attrName>
                                        </p:attrNameLst>
                                      </p:cBhvr>
                                      <p:to>
                                        <p:strVal val="hidden"/>
                                      </p:to>
                                    </p:se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grpId="0" nodeType="clickEffect">
                                  <p:stCondLst>
                                    <p:cond delay="0"/>
                                  </p:stCondLst>
                                  <p:childTnLst>
                                    <p:set>
                                      <p:cBhvr>
                                        <p:cTn id="133" dur="1" fill="hold">
                                          <p:stCondLst>
                                            <p:cond delay="0"/>
                                          </p:stCondLst>
                                        </p:cTn>
                                        <p:tgtEl>
                                          <p:spTgt spid="3"/>
                                        </p:tgtEl>
                                        <p:attrNameLst>
                                          <p:attrName>style.visibility</p:attrName>
                                        </p:attrNameLst>
                                      </p:cBhvr>
                                      <p:to>
                                        <p:strVal val="visible"/>
                                      </p:to>
                                    </p:set>
                                    <p:animEffect transition="in" filter="fade">
                                      <p:cBhvr>
                                        <p:cTn id="1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9" grpId="1"/>
      <p:bldP spid="9" grpId="2"/>
      <p:bldP spid="22" grpId="0"/>
      <p:bldP spid="22" grpId="1"/>
      <p:bldP spid="22" grpId="2"/>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22402"/>
            <a:ext cx="2971800" cy="584775"/>
          </a:xfrm>
          <a:prstGeom prst="rect">
            <a:avLst/>
          </a:prstGeom>
        </p:spPr>
        <p:txBody>
          <a:bodyPr wrap="square">
            <a:spAutoFit/>
          </a:bodyPr>
          <a:lstStyle/>
          <a:p>
            <a:pPr lvl="0"/>
            <a:r>
              <a:rPr lang="en-US" sz="3200">
                <a:solidFill>
                  <a:srgbClr val="FF0000"/>
                </a:solidFill>
                <a:latin typeface="UTM Showcard" pitchFamily="18" charset="0"/>
              </a:rPr>
              <a:t>1. đồng phân</a:t>
            </a:r>
          </a:p>
        </p:txBody>
      </p:sp>
      <p:sp>
        <p:nvSpPr>
          <p:cNvPr id="3" name="TextBox 2"/>
          <p:cNvSpPr txBox="1"/>
          <p:nvPr/>
        </p:nvSpPr>
        <p:spPr>
          <a:xfrm>
            <a:off x="0" y="297359"/>
            <a:ext cx="7086600" cy="707886"/>
          </a:xfrm>
          <a:prstGeom prst="rect">
            <a:avLst/>
          </a:prstGeom>
          <a:noFill/>
        </p:spPr>
        <p:txBody>
          <a:bodyPr wrap="square" rtlCol="0">
            <a:spAutoFit/>
          </a:bodyPr>
          <a:lstStyle/>
          <a:p>
            <a:pPr algn="ctr"/>
            <a:r>
              <a:rPr lang="en-US" sz="4000">
                <a:solidFill>
                  <a:srgbClr val="FFFFFF"/>
                </a:solidFill>
                <a:latin typeface="UTM Showcard" pitchFamily="18" charset="0"/>
              </a:rPr>
              <a:t>I . ĐỒNG PHÂN, DANH PHÁP</a:t>
            </a:r>
          </a:p>
        </p:txBody>
      </p:sp>
      <p:sp>
        <p:nvSpPr>
          <p:cNvPr id="4" name="TextBox 3"/>
          <p:cNvSpPr txBox="1"/>
          <p:nvPr/>
        </p:nvSpPr>
        <p:spPr>
          <a:xfrm>
            <a:off x="2694848" y="1997095"/>
            <a:ext cx="3771900" cy="923330"/>
          </a:xfrm>
          <a:prstGeom prst="rect">
            <a:avLst/>
          </a:prstGeom>
          <a:noFill/>
        </p:spPr>
        <p:txBody>
          <a:bodyPr wrap="square" rtlCol="0">
            <a:spAutoFit/>
          </a:bodyPr>
          <a:lstStyle/>
          <a:p>
            <a:r>
              <a:rPr lang="en-US" sz="5400" b="1">
                <a:solidFill>
                  <a:srgbClr val="FF0000"/>
                </a:solidFill>
              </a:rPr>
              <a:t>C</a:t>
            </a:r>
            <a:r>
              <a:rPr lang="en-US" sz="5400" b="1" baseline="-25000">
                <a:solidFill>
                  <a:srgbClr val="FF0000"/>
                </a:solidFill>
              </a:rPr>
              <a:t>n</a:t>
            </a:r>
            <a:r>
              <a:rPr lang="en-US" sz="5400" b="1">
                <a:solidFill>
                  <a:srgbClr val="FF0000"/>
                </a:solidFill>
              </a:rPr>
              <a:t>H</a:t>
            </a:r>
            <a:r>
              <a:rPr lang="en-US" sz="5400" b="1" baseline="-25000">
                <a:solidFill>
                  <a:srgbClr val="FF0000"/>
                </a:solidFill>
              </a:rPr>
              <a:t>2n+2</a:t>
            </a:r>
            <a:r>
              <a:rPr lang="en-US" sz="5400" b="1">
                <a:solidFill>
                  <a:srgbClr val="FF0000"/>
                </a:solidFill>
              </a:rPr>
              <a:t>O</a:t>
            </a:r>
          </a:p>
        </p:txBody>
      </p:sp>
      <p:sp>
        <p:nvSpPr>
          <p:cNvPr id="5" name="Curved Up Arrow 4"/>
          <p:cNvSpPr/>
          <p:nvPr/>
        </p:nvSpPr>
        <p:spPr bwMode="auto">
          <a:xfrm rot="758369">
            <a:off x="4565809" y="3102013"/>
            <a:ext cx="1957479" cy="602144"/>
          </a:xfrm>
          <a:prstGeom prst="curvedUpArrow">
            <a:avLst/>
          </a:prstGeom>
          <a:solidFill>
            <a:srgbClr val="0070C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 name="Curved Up Arrow 5"/>
          <p:cNvSpPr/>
          <p:nvPr/>
        </p:nvSpPr>
        <p:spPr bwMode="auto">
          <a:xfrm rot="10067542" flipV="1">
            <a:off x="2881902" y="3121954"/>
            <a:ext cx="1963620" cy="537742"/>
          </a:xfrm>
          <a:prstGeom prst="curvedUpArrow">
            <a:avLst/>
          </a:prstGeom>
          <a:solidFill>
            <a:srgbClr val="0070C0"/>
          </a:solidFill>
          <a:ln>
            <a:solidFill>
              <a:srgbClr val="0070C0"/>
            </a:solid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 name="TextBox 6"/>
          <p:cNvSpPr txBox="1"/>
          <p:nvPr/>
        </p:nvSpPr>
        <p:spPr>
          <a:xfrm>
            <a:off x="942248" y="3072825"/>
            <a:ext cx="1905000" cy="707886"/>
          </a:xfrm>
          <a:prstGeom prst="rect">
            <a:avLst/>
          </a:prstGeom>
          <a:noFill/>
        </p:spPr>
        <p:txBody>
          <a:bodyPr wrap="square" rtlCol="0">
            <a:spAutoFit/>
          </a:bodyPr>
          <a:lstStyle/>
          <a:p>
            <a:r>
              <a:rPr lang="en-US" sz="4000" b="1">
                <a:solidFill>
                  <a:srgbClr val="0000CC"/>
                </a:solidFill>
              </a:rPr>
              <a:t>R</a:t>
            </a:r>
            <a:r>
              <a:rPr lang="en-US" sz="4000" b="1">
                <a:solidFill>
                  <a:srgbClr val="FF0000"/>
                </a:solidFill>
              </a:rPr>
              <a:t>–O–H</a:t>
            </a:r>
          </a:p>
        </p:txBody>
      </p:sp>
      <p:sp>
        <p:nvSpPr>
          <p:cNvPr id="8" name="TextBox 7"/>
          <p:cNvSpPr txBox="1"/>
          <p:nvPr/>
        </p:nvSpPr>
        <p:spPr>
          <a:xfrm>
            <a:off x="6564454" y="3050739"/>
            <a:ext cx="2150194" cy="707886"/>
          </a:xfrm>
          <a:prstGeom prst="rect">
            <a:avLst/>
          </a:prstGeom>
          <a:noFill/>
        </p:spPr>
        <p:txBody>
          <a:bodyPr wrap="square" rtlCol="0">
            <a:spAutoFit/>
          </a:bodyPr>
          <a:lstStyle/>
          <a:p>
            <a:r>
              <a:rPr lang="en-US" sz="4000" b="1">
                <a:solidFill>
                  <a:srgbClr val="0000CC"/>
                </a:solidFill>
              </a:rPr>
              <a:t>R</a:t>
            </a:r>
            <a:r>
              <a:rPr lang="en-US" sz="4000" b="1">
                <a:solidFill>
                  <a:srgbClr val="FF0000"/>
                </a:solidFill>
              </a:rPr>
              <a:t>–O–</a:t>
            </a:r>
            <a:r>
              <a:rPr lang="en-US" sz="4000" b="1">
                <a:solidFill>
                  <a:srgbClr val="0000CC"/>
                </a:solidFill>
              </a:rPr>
              <a:t>R’ </a:t>
            </a:r>
          </a:p>
        </p:txBody>
      </p:sp>
      <p:sp>
        <p:nvSpPr>
          <p:cNvPr id="9" name="TextBox 8"/>
          <p:cNvSpPr txBox="1"/>
          <p:nvPr/>
        </p:nvSpPr>
        <p:spPr>
          <a:xfrm>
            <a:off x="1317009" y="3616405"/>
            <a:ext cx="1183337" cy="523220"/>
          </a:xfrm>
          <a:prstGeom prst="rect">
            <a:avLst/>
          </a:prstGeom>
          <a:noFill/>
        </p:spPr>
        <p:txBody>
          <a:bodyPr wrap="none" rtlCol="0">
            <a:spAutoFit/>
          </a:bodyPr>
          <a:lstStyle/>
          <a:p>
            <a:r>
              <a:rPr lang="en-US" sz="2800" b="1">
                <a:solidFill>
                  <a:srgbClr val="FF0000"/>
                </a:solidFill>
              </a:rPr>
              <a:t>Ancol</a:t>
            </a:r>
          </a:p>
        </p:txBody>
      </p:sp>
      <p:sp>
        <p:nvSpPr>
          <p:cNvPr id="10" name="TextBox 9"/>
          <p:cNvSpPr txBox="1"/>
          <p:nvPr/>
        </p:nvSpPr>
        <p:spPr>
          <a:xfrm>
            <a:off x="7266848" y="3606225"/>
            <a:ext cx="744114" cy="523220"/>
          </a:xfrm>
          <a:prstGeom prst="rect">
            <a:avLst/>
          </a:prstGeom>
          <a:noFill/>
        </p:spPr>
        <p:txBody>
          <a:bodyPr wrap="none" rtlCol="0">
            <a:spAutoFit/>
          </a:bodyPr>
          <a:lstStyle/>
          <a:p>
            <a:r>
              <a:rPr lang="en-US" sz="2800" b="1">
                <a:solidFill>
                  <a:srgbClr val="FF0000"/>
                </a:solidFill>
              </a:rPr>
              <a:t>Ete</a:t>
            </a:r>
          </a:p>
        </p:txBody>
      </p:sp>
      <p:sp>
        <p:nvSpPr>
          <p:cNvPr id="11" name="Rectangle 10"/>
          <p:cNvSpPr/>
          <p:nvPr/>
        </p:nvSpPr>
        <p:spPr>
          <a:xfrm>
            <a:off x="28057" y="4530805"/>
            <a:ext cx="4876591" cy="523220"/>
          </a:xfrm>
          <a:prstGeom prst="rect">
            <a:avLst/>
          </a:prstGeom>
        </p:spPr>
        <p:txBody>
          <a:bodyPr wrap="none">
            <a:spAutoFit/>
          </a:bodyPr>
          <a:lstStyle/>
          <a:p>
            <a:pPr lvl="0"/>
            <a:r>
              <a:rPr lang="en-US" sz="2800" b="1">
                <a:solidFill>
                  <a:srgbClr val="000000"/>
                </a:solidFill>
              </a:rPr>
              <a:t>* Viết đồng phân của C</a:t>
            </a:r>
            <a:r>
              <a:rPr lang="en-US" sz="2800" b="1" baseline="-25000">
                <a:solidFill>
                  <a:srgbClr val="000000"/>
                </a:solidFill>
              </a:rPr>
              <a:t>2</a:t>
            </a:r>
            <a:r>
              <a:rPr lang="en-US" sz="2800" b="1">
                <a:solidFill>
                  <a:srgbClr val="000000"/>
                </a:solidFill>
              </a:rPr>
              <a:t>H</a:t>
            </a:r>
            <a:r>
              <a:rPr lang="en-US" sz="2800" b="1" baseline="-25000">
                <a:solidFill>
                  <a:srgbClr val="000000"/>
                </a:solidFill>
              </a:rPr>
              <a:t>6</a:t>
            </a:r>
            <a:r>
              <a:rPr lang="en-US" sz="2800" b="1">
                <a:solidFill>
                  <a:srgbClr val="000000"/>
                </a:solidFill>
              </a:rPr>
              <a:t>O</a:t>
            </a:r>
          </a:p>
        </p:txBody>
      </p:sp>
      <p:sp>
        <p:nvSpPr>
          <p:cNvPr id="12" name="TextBox 11"/>
          <p:cNvSpPr txBox="1"/>
          <p:nvPr/>
        </p:nvSpPr>
        <p:spPr>
          <a:xfrm>
            <a:off x="0" y="4073605"/>
            <a:ext cx="7114448" cy="523220"/>
          </a:xfrm>
          <a:prstGeom prst="rect">
            <a:avLst/>
          </a:prstGeom>
          <a:noFill/>
        </p:spPr>
        <p:txBody>
          <a:bodyPr wrap="none" rtlCol="0">
            <a:spAutoFit/>
          </a:bodyPr>
          <a:lstStyle/>
          <a:p>
            <a:r>
              <a:rPr lang="en-US" sz="2800" b="1">
                <a:solidFill>
                  <a:srgbClr val="FF0000"/>
                </a:solidFill>
              </a:rPr>
              <a:t>- Ete là đồng phân nhóm chức của ancol</a:t>
            </a:r>
          </a:p>
        </p:txBody>
      </p:sp>
      <p:sp>
        <p:nvSpPr>
          <p:cNvPr id="13" name="Rectangle 12"/>
          <p:cNvSpPr/>
          <p:nvPr/>
        </p:nvSpPr>
        <p:spPr>
          <a:xfrm>
            <a:off x="2789452" y="5064205"/>
            <a:ext cx="2496196" cy="523220"/>
          </a:xfrm>
          <a:prstGeom prst="rect">
            <a:avLst/>
          </a:prstGeom>
        </p:spPr>
        <p:txBody>
          <a:bodyPr wrap="none">
            <a:spAutoFit/>
          </a:bodyPr>
          <a:lstStyle/>
          <a:p>
            <a:pPr lvl="0"/>
            <a:r>
              <a:rPr lang="en-US" sz="2800" b="1">
                <a:solidFill>
                  <a:srgbClr val="000000"/>
                </a:solidFill>
                <a:sym typeface="Wingdings" pitchFamily="2" charset="2"/>
              </a:rPr>
              <a:t>CH</a:t>
            </a:r>
            <a:r>
              <a:rPr lang="en-US" sz="2800" b="1" baseline="-25000">
                <a:solidFill>
                  <a:srgbClr val="000000"/>
                </a:solidFill>
                <a:sym typeface="Wingdings" pitchFamily="2" charset="2"/>
              </a:rPr>
              <a:t>3</a:t>
            </a:r>
            <a:r>
              <a:rPr lang="en-US" sz="2800" b="1">
                <a:solidFill>
                  <a:srgbClr val="000000"/>
                </a:solidFill>
              </a:rPr>
              <a:t>–</a:t>
            </a:r>
            <a:r>
              <a:rPr lang="en-US" sz="2800" b="1">
                <a:solidFill>
                  <a:srgbClr val="000000"/>
                </a:solidFill>
                <a:sym typeface="Wingdings" pitchFamily="2" charset="2"/>
              </a:rPr>
              <a:t>CH</a:t>
            </a:r>
            <a:r>
              <a:rPr lang="en-US" sz="2800" b="1" baseline="-25000">
                <a:solidFill>
                  <a:srgbClr val="000000"/>
                </a:solidFill>
                <a:sym typeface="Wingdings" pitchFamily="2" charset="2"/>
              </a:rPr>
              <a:t>2</a:t>
            </a:r>
            <a:r>
              <a:rPr lang="en-US" sz="2800" b="1">
                <a:solidFill>
                  <a:srgbClr val="000000"/>
                </a:solidFill>
              </a:rPr>
              <a:t>–</a:t>
            </a:r>
            <a:r>
              <a:rPr lang="en-US" sz="2800" b="1">
                <a:solidFill>
                  <a:srgbClr val="FF0000"/>
                </a:solidFill>
                <a:sym typeface="Wingdings" pitchFamily="2" charset="2"/>
              </a:rPr>
              <a:t>OH</a:t>
            </a:r>
            <a:endParaRPr lang="en-US" sz="2800" b="1">
              <a:solidFill>
                <a:srgbClr val="FF0000"/>
              </a:solidFill>
            </a:endParaRPr>
          </a:p>
        </p:txBody>
      </p:sp>
      <p:sp>
        <p:nvSpPr>
          <p:cNvPr id="14" name="Rectangle 13"/>
          <p:cNvSpPr/>
          <p:nvPr/>
        </p:nvSpPr>
        <p:spPr>
          <a:xfrm>
            <a:off x="32168" y="5100728"/>
            <a:ext cx="2967480" cy="461665"/>
          </a:xfrm>
          <a:prstGeom prst="rect">
            <a:avLst/>
          </a:prstGeom>
        </p:spPr>
        <p:txBody>
          <a:bodyPr wrap="none">
            <a:spAutoFit/>
          </a:bodyPr>
          <a:lstStyle/>
          <a:p>
            <a:pPr lvl="0"/>
            <a:r>
              <a:rPr lang="en-US" sz="2400" b="1">
                <a:solidFill>
                  <a:srgbClr val="000000"/>
                </a:solidFill>
              </a:rPr>
              <a:t>- Đồng phân ancol:</a:t>
            </a:r>
          </a:p>
        </p:txBody>
      </p:sp>
      <p:sp>
        <p:nvSpPr>
          <p:cNvPr id="15" name="Rectangle 14"/>
          <p:cNvSpPr/>
          <p:nvPr/>
        </p:nvSpPr>
        <p:spPr>
          <a:xfrm>
            <a:off x="27848" y="5663625"/>
            <a:ext cx="2610010" cy="461665"/>
          </a:xfrm>
          <a:prstGeom prst="rect">
            <a:avLst/>
          </a:prstGeom>
        </p:spPr>
        <p:txBody>
          <a:bodyPr wrap="none">
            <a:spAutoFit/>
          </a:bodyPr>
          <a:lstStyle/>
          <a:p>
            <a:pPr lvl="0"/>
            <a:r>
              <a:rPr lang="en-US" sz="2400" b="1">
                <a:solidFill>
                  <a:srgbClr val="000000"/>
                </a:solidFill>
              </a:rPr>
              <a:t>- Đồng phân ete:</a:t>
            </a:r>
          </a:p>
        </p:txBody>
      </p:sp>
      <p:graphicFrame>
        <p:nvGraphicFramePr>
          <p:cNvPr id="16" name="Object 15"/>
          <p:cNvGraphicFramePr>
            <a:graphicFrameLocks noChangeAspect="1"/>
          </p:cNvGraphicFramePr>
          <p:nvPr>
            <p:extLst>
              <p:ext uri="{D42A27DB-BD31-4B8C-83A1-F6EECF244321}">
                <p14:modId xmlns:p14="http://schemas.microsoft.com/office/powerpoint/2010/main" val="3955928754"/>
              </p:ext>
            </p:extLst>
          </p:nvPr>
        </p:nvGraphicFramePr>
        <p:xfrm>
          <a:off x="3558448" y="5826700"/>
          <a:ext cx="1220788" cy="542925"/>
        </p:xfrm>
        <a:graphic>
          <a:graphicData uri="http://schemas.openxmlformats.org/presentationml/2006/ole">
            <mc:AlternateContent xmlns:mc="http://schemas.openxmlformats.org/markup-compatibility/2006">
              <mc:Choice xmlns:v="urn:schemas-microsoft-com:vml" Requires="v">
                <p:oleObj spid="_x0000_s21538" name="CS ChemDraw Drawing" r:id="rId3" imgW="350298" imgH="151973" progId="ChemDraw.Document.6.0">
                  <p:embed/>
                </p:oleObj>
              </mc:Choice>
              <mc:Fallback>
                <p:oleObj name="CS ChemDraw Drawing" r:id="rId3" imgW="350298" imgH="151973" progId="ChemDraw.Document.6.0">
                  <p:embed/>
                  <p:pic>
                    <p:nvPicPr>
                      <p:cNvPr id="0" name="Object 16"/>
                      <p:cNvPicPr>
                        <a:picLocks noChangeAspect="1" noChangeArrowheads="1"/>
                      </p:cNvPicPr>
                      <p:nvPr/>
                    </p:nvPicPr>
                    <p:blipFill>
                      <a:blip r:embed="rId4"/>
                      <a:srcRect/>
                      <a:stretch>
                        <a:fillRect/>
                      </a:stretch>
                    </p:blipFill>
                    <p:spPr bwMode="auto">
                      <a:xfrm>
                        <a:off x="3558448" y="5826700"/>
                        <a:ext cx="1220788" cy="542925"/>
                      </a:xfrm>
                      <a:prstGeom prst="rect">
                        <a:avLst/>
                      </a:prstGeom>
                      <a:noFill/>
                      <a:ln>
                        <a:noFill/>
                      </a:ln>
                    </p:spPr>
                  </p:pic>
                </p:oleObj>
              </mc:Fallback>
            </mc:AlternateContent>
          </a:graphicData>
        </a:graphic>
      </p:graphicFrame>
      <p:sp>
        <p:nvSpPr>
          <p:cNvPr id="17" name="Rectangle 16"/>
          <p:cNvSpPr/>
          <p:nvPr/>
        </p:nvSpPr>
        <p:spPr>
          <a:xfrm>
            <a:off x="2831585" y="5842575"/>
            <a:ext cx="930063" cy="584775"/>
          </a:xfrm>
          <a:prstGeom prst="rect">
            <a:avLst/>
          </a:prstGeom>
        </p:spPr>
        <p:txBody>
          <a:bodyPr wrap="none">
            <a:spAutoFit/>
          </a:bodyPr>
          <a:lstStyle/>
          <a:p>
            <a:r>
              <a:rPr lang="en-US" sz="3200" b="1">
                <a:solidFill>
                  <a:srgbClr val="000000"/>
                </a:solidFill>
                <a:sym typeface="Wingdings" pitchFamily="2" charset="2"/>
              </a:rPr>
              <a:t>CH</a:t>
            </a:r>
            <a:r>
              <a:rPr lang="en-US" sz="3200" b="1" baseline="-25000">
                <a:solidFill>
                  <a:srgbClr val="000000"/>
                </a:solidFill>
                <a:sym typeface="Wingdings" pitchFamily="2" charset="2"/>
              </a:rPr>
              <a:t>3</a:t>
            </a:r>
            <a:endParaRPr lang="en-US" sz="2000"/>
          </a:p>
        </p:txBody>
      </p:sp>
      <p:sp>
        <p:nvSpPr>
          <p:cNvPr id="18" name="Rectangle 17"/>
          <p:cNvSpPr/>
          <p:nvPr/>
        </p:nvSpPr>
        <p:spPr>
          <a:xfrm>
            <a:off x="4660385" y="5791200"/>
            <a:ext cx="930063" cy="584775"/>
          </a:xfrm>
          <a:prstGeom prst="rect">
            <a:avLst/>
          </a:prstGeom>
        </p:spPr>
        <p:txBody>
          <a:bodyPr wrap="none">
            <a:spAutoFit/>
          </a:bodyPr>
          <a:lstStyle/>
          <a:p>
            <a:r>
              <a:rPr lang="en-US" sz="3200" b="1">
                <a:solidFill>
                  <a:srgbClr val="000000"/>
                </a:solidFill>
                <a:sym typeface="Wingdings" pitchFamily="2" charset="2"/>
              </a:rPr>
              <a:t>CH</a:t>
            </a:r>
            <a:r>
              <a:rPr lang="en-US" sz="3200" b="1" baseline="-25000">
                <a:solidFill>
                  <a:srgbClr val="000000"/>
                </a:solidFill>
                <a:sym typeface="Wingdings" pitchFamily="2" charset="2"/>
              </a:rPr>
              <a:t>3</a:t>
            </a:r>
            <a:endParaRPr lang="en-US" sz="2000"/>
          </a:p>
        </p:txBody>
      </p:sp>
      <p:sp>
        <p:nvSpPr>
          <p:cNvPr id="19" name="Rectangle 18"/>
          <p:cNvSpPr/>
          <p:nvPr/>
        </p:nvSpPr>
        <p:spPr bwMode="auto">
          <a:xfrm>
            <a:off x="6657248" y="3050739"/>
            <a:ext cx="2057400" cy="1078706"/>
          </a:xfrm>
          <a:prstGeom prst="rect">
            <a:avLst/>
          </a:prstGeom>
          <a:noFill/>
          <a:ln w="57150">
            <a:solidFill>
              <a:srgbClr val="00B050"/>
            </a:solid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0" name="Rectangle 19"/>
          <p:cNvSpPr/>
          <p:nvPr/>
        </p:nvSpPr>
        <p:spPr bwMode="auto">
          <a:xfrm>
            <a:off x="760351" y="3001925"/>
            <a:ext cx="2057400" cy="1078706"/>
          </a:xfrm>
          <a:prstGeom prst="rect">
            <a:avLst/>
          </a:prstGeom>
          <a:noFill/>
          <a:ln w="57150">
            <a:solidFill>
              <a:srgbClr val="00B050"/>
            </a:solid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4" name="TextBox 23"/>
          <p:cNvSpPr txBox="1"/>
          <p:nvPr/>
        </p:nvSpPr>
        <p:spPr>
          <a:xfrm>
            <a:off x="47141" y="1676400"/>
            <a:ext cx="1096775" cy="584775"/>
          </a:xfrm>
          <a:prstGeom prst="rect">
            <a:avLst/>
          </a:prstGeom>
          <a:noFill/>
        </p:spPr>
        <p:txBody>
          <a:bodyPr wrap="none" rtlCol="0">
            <a:spAutoFit/>
          </a:bodyPr>
          <a:lstStyle/>
          <a:p>
            <a:r>
              <a:rPr lang="en-US" sz="3200" b="1">
                <a:solidFill>
                  <a:srgbClr val="0000CC"/>
                </a:solidFill>
              </a:rPr>
              <a:t>* Ete</a:t>
            </a:r>
          </a:p>
        </p:txBody>
      </p:sp>
      <p:pic>
        <p:nvPicPr>
          <p:cNvPr id="22"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8261128" y="416708"/>
            <a:ext cx="562276" cy="548640"/>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pic>
        <p:nvPicPr>
          <p:cNvPr id="23" name="Picture 5"/>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620000" y="416708"/>
            <a:ext cx="548640" cy="548640"/>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pic>
        <p:nvPicPr>
          <p:cNvPr id="25" name="Picture 5"/>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6995160" y="416708"/>
            <a:ext cx="548640" cy="548639"/>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2411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500"/>
                                        <p:tgtEl>
                                          <p:spTgt spid="11"/>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500"/>
                                        <p:tgtEl>
                                          <p:spTgt spid="14"/>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fade">
                                      <p:cBhvr>
                                        <p:cTn id="66" dur="500"/>
                                        <p:tgtEl>
                                          <p:spTgt spid="13"/>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500"/>
                                        <p:tgtEl>
                                          <p:spTgt spid="15"/>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500"/>
                                        <p:tgtEl>
                                          <p:spTgt spid="16"/>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fade">
                                      <p:cBhvr>
                                        <p:cTn id="81" dur="500"/>
                                        <p:tgtEl>
                                          <p:spTgt spid="17"/>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p:bldP spid="8" grpId="0"/>
      <p:bldP spid="9" grpId="0"/>
      <p:bldP spid="10" grpId="0"/>
      <p:bldP spid="11" grpId="0"/>
      <p:bldP spid="12" grpId="0"/>
      <p:bldP spid="13" grpId="0"/>
      <p:bldP spid="14" grpId="0"/>
      <p:bldP spid="15" grpId="0"/>
      <p:bldP spid="17" grpId="0"/>
      <p:bldP spid="18" grpId="0"/>
      <p:bldP spid="19" grpId="0" animBg="1"/>
      <p:bldP spid="20" grpId="0" animBg="1"/>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evron 1"/>
          <p:cNvSpPr/>
          <p:nvPr/>
        </p:nvSpPr>
        <p:spPr bwMode="auto">
          <a:xfrm>
            <a:off x="3320844" y="1371600"/>
            <a:ext cx="5791201" cy="1066800"/>
          </a:xfrm>
          <a:prstGeom prst="chevron">
            <a:avLst/>
          </a:prstGeom>
          <a:no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0000CC"/>
                </a:solidFill>
                <a:effectLst/>
                <a:latin typeface="Arial" charset="0"/>
              </a:rPr>
              <a:t>Viết</a:t>
            </a:r>
            <a:r>
              <a:rPr kumimoji="0" lang="en-US" sz="2800" b="1" i="0" u="none" strike="noStrike" cap="none" normalizeH="0">
                <a:ln>
                  <a:noFill/>
                </a:ln>
                <a:solidFill>
                  <a:srgbClr val="0000CC"/>
                </a:solidFill>
                <a:effectLst/>
                <a:latin typeface="Arial" charset="0"/>
              </a:rPr>
              <a:t> đồng phân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a:ln>
                  <a:noFill/>
                </a:ln>
                <a:solidFill>
                  <a:srgbClr val="0000CC"/>
                </a:solidFill>
                <a:effectLst/>
                <a:latin typeface="Arial" charset="0"/>
              </a:rPr>
              <a:t>ete của C</a:t>
            </a:r>
            <a:r>
              <a:rPr kumimoji="0" lang="en-US" sz="2800" b="1" i="0" u="none" strike="noStrike" cap="none" normalizeH="0" baseline="-25000">
                <a:ln>
                  <a:noFill/>
                </a:ln>
                <a:solidFill>
                  <a:srgbClr val="0000CC"/>
                </a:solidFill>
                <a:effectLst/>
                <a:latin typeface="Arial" charset="0"/>
              </a:rPr>
              <a:t>4</a:t>
            </a:r>
            <a:r>
              <a:rPr kumimoji="0" lang="en-US" sz="2800" b="1" i="0" u="none" strike="noStrike" cap="none" normalizeH="0">
                <a:ln>
                  <a:noFill/>
                </a:ln>
                <a:solidFill>
                  <a:srgbClr val="0000CC"/>
                </a:solidFill>
                <a:effectLst/>
                <a:latin typeface="Arial" charset="0"/>
              </a:rPr>
              <a:t>H</a:t>
            </a:r>
            <a:r>
              <a:rPr kumimoji="0" lang="en-US" sz="2800" b="1" i="0" u="none" strike="noStrike" cap="none" normalizeH="0" baseline="-25000">
                <a:ln>
                  <a:noFill/>
                </a:ln>
                <a:solidFill>
                  <a:srgbClr val="0000CC"/>
                </a:solidFill>
                <a:effectLst/>
                <a:latin typeface="Arial" charset="0"/>
              </a:rPr>
              <a:t>10</a:t>
            </a:r>
            <a:r>
              <a:rPr kumimoji="0" lang="en-US" sz="2800" b="1" i="0" u="none" strike="noStrike" cap="none" normalizeH="0">
                <a:ln>
                  <a:noFill/>
                </a:ln>
                <a:solidFill>
                  <a:srgbClr val="0000CC"/>
                </a:solidFill>
                <a:effectLst/>
                <a:latin typeface="Arial" charset="0"/>
              </a:rPr>
              <a:t>O</a:t>
            </a:r>
            <a:endParaRPr kumimoji="0" lang="en-US" sz="2800" b="1" i="0" u="none" strike="noStrike" cap="none" normalizeH="0" baseline="0">
              <a:ln>
                <a:noFill/>
              </a:ln>
              <a:solidFill>
                <a:srgbClr val="0000CC"/>
              </a:solidFill>
              <a:effectLst/>
              <a:latin typeface="Arial" charset="0"/>
            </a:endParaRPr>
          </a:p>
        </p:txBody>
      </p:sp>
      <p:sp>
        <p:nvSpPr>
          <p:cNvPr id="3" name="Rectangle 2"/>
          <p:cNvSpPr/>
          <p:nvPr/>
        </p:nvSpPr>
        <p:spPr>
          <a:xfrm>
            <a:off x="0" y="1122402"/>
            <a:ext cx="2971800" cy="584775"/>
          </a:xfrm>
          <a:prstGeom prst="rect">
            <a:avLst/>
          </a:prstGeom>
        </p:spPr>
        <p:txBody>
          <a:bodyPr wrap="square">
            <a:spAutoFit/>
          </a:bodyPr>
          <a:lstStyle/>
          <a:p>
            <a:pPr lvl="0"/>
            <a:r>
              <a:rPr lang="en-US" sz="3200">
                <a:solidFill>
                  <a:srgbClr val="FF0000"/>
                </a:solidFill>
                <a:latin typeface="UTM Showcard" pitchFamily="18" charset="0"/>
              </a:rPr>
              <a:t>1. đồng phân</a:t>
            </a:r>
          </a:p>
        </p:txBody>
      </p:sp>
      <p:sp>
        <p:nvSpPr>
          <p:cNvPr id="4" name="TextBox 3"/>
          <p:cNvSpPr txBox="1"/>
          <p:nvPr/>
        </p:nvSpPr>
        <p:spPr>
          <a:xfrm>
            <a:off x="0" y="297359"/>
            <a:ext cx="7086600" cy="707886"/>
          </a:xfrm>
          <a:prstGeom prst="rect">
            <a:avLst/>
          </a:prstGeom>
          <a:noFill/>
        </p:spPr>
        <p:txBody>
          <a:bodyPr wrap="square" rtlCol="0">
            <a:spAutoFit/>
          </a:bodyPr>
          <a:lstStyle/>
          <a:p>
            <a:pPr algn="ctr"/>
            <a:r>
              <a:rPr lang="en-US" sz="4000">
                <a:solidFill>
                  <a:srgbClr val="FFFFFF"/>
                </a:solidFill>
                <a:latin typeface="UTM Showcard" pitchFamily="18" charset="0"/>
              </a:rPr>
              <a:t>I . ĐỒNG PHÂN, DANH PHÁP</a:t>
            </a:r>
          </a:p>
        </p:txBody>
      </p:sp>
      <p:sp>
        <p:nvSpPr>
          <p:cNvPr id="5" name="Rectangle 4"/>
          <p:cNvSpPr/>
          <p:nvPr/>
        </p:nvSpPr>
        <p:spPr>
          <a:xfrm>
            <a:off x="0" y="1915180"/>
            <a:ext cx="1388522" cy="523220"/>
          </a:xfrm>
          <a:prstGeom prst="rect">
            <a:avLst/>
          </a:prstGeom>
        </p:spPr>
        <p:txBody>
          <a:bodyPr wrap="none">
            <a:spAutoFit/>
          </a:bodyPr>
          <a:lstStyle/>
          <a:p>
            <a:r>
              <a:rPr lang="en-US" sz="2800" b="1">
                <a:solidFill>
                  <a:srgbClr val="FF0000"/>
                </a:solidFill>
              </a:rPr>
              <a:t>*C</a:t>
            </a:r>
            <a:r>
              <a:rPr lang="en-US" sz="2800" b="1" baseline="-25000">
                <a:solidFill>
                  <a:srgbClr val="FF0000"/>
                </a:solidFill>
              </a:rPr>
              <a:t>3</a:t>
            </a:r>
            <a:r>
              <a:rPr lang="en-US" sz="2800" b="1">
                <a:solidFill>
                  <a:srgbClr val="FF0000"/>
                </a:solidFill>
              </a:rPr>
              <a:t>H</a:t>
            </a:r>
            <a:r>
              <a:rPr lang="en-US" sz="2800" b="1" baseline="-25000">
                <a:solidFill>
                  <a:srgbClr val="FF0000"/>
                </a:solidFill>
              </a:rPr>
              <a:t>8</a:t>
            </a:r>
            <a:r>
              <a:rPr lang="en-US" sz="2800" b="1">
                <a:solidFill>
                  <a:srgbClr val="FF0000"/>
                </a:solidFill>
              </a:rPr>
              <a:t>O</a:t>
            </a:r>
            <a:endParaRPr lang="en-US"/>
          </a:p>
        </p:txBody>
      </p:sp>
      <p:sp>
        <p:nvSpPr>
          <p:cNvPr id="6" name="Rectangle 5"/>
          <p:cNvSpPr/>
          <p:nvPr/>
        </p:nvSpPr>
        <p:spPr>
          <a:xfrm>
            <a:off x="0" y="3167390"/>
            <a:ext cx="1620957" cy="523220"/>
          </a:xfrm>
          <a:prstGeom prst="rect">
            <a:avLst/>
          </a:prstGeom>
        </p:spPr>
        <p:txBody>
          <a:bodyPr wrap="none">
            <a:spAutoFit/>
          </a:bodyPr>
          <a:lstStyle/>
          <a:p>
            <a:pPr lvl="0"/>
            <a:r>
              <a:rPr lang="en-US" sz="2800" b="1">
                <a:solidFill>
                  <a:srgbClr val="FF0000"/>
                </a:solidFill>
              </a:rPr>
              <a:t>* C</a:t>
            </a:r>
            <a:r>
              <a:rPr lang="en-US" sz="2800" b="1" baseline="-25000">
                <a:solidFill>
                  <a:srgbClr val="FF0000"/>
                </a:solidFill>
              </a:rPr>
              <a:t>4</a:t>
            </a:r>
            <a:r>
              <a:rPr lang="en-US" sz="2800" b="1">
                <a:solidFill>
                  <a:srgbClr val="FF0000"/>
                </a:solidFill>
              </a:rPr>
              <a:t>H</a:t>
            </a:r>
            <a:r>
              <a:rPr lang="en-US" sz="2800" b="1" baseline="-25000">
                <a:solidFill>
                  <a:srgbClr val="FF0000"/>
                </a:solidFill>
              </a:rPr>
              <a:t>10</a:t>
            </a:r>
            <a:r>
              <a:rPr lang="en-US" sz="2800" b="1">
                <a:solidFill>
                  <a:srgbClr val="FF0000"/>
                </a:solidFill>
              </a:rPr>
              <a:t>O</a:t>
            </a:r>
          </a:p>
        </p:txBody>
      </p:sp>
      <p:graphicFrame>
        <p:nvGraphicFramePr>
          <p:cNvPr id="7" name="Object 6"/>
          <p:cNvGraphicFramePr>
            <a:graphicFrameLocks noChangeAspect="1"/>
          </p:cNvGraphicFramePr>
          <p:nvPr>
            <p:extLst>
              <p:ext uri="{D42A27DB-BD31-4B8C-83A1-F6EECF244321}">
                <p14:modId xmlns:p14="http://schemas.microsoft.com/office/powerpoint/2010/main" val="2952019867"/>
              </p:ext>
            </p:extLst>
          </p:nvPr>
        </p:nvGraphicFramePr>
        <p:xfrm>
          <a:off x="3090244" y="2536380"/>
          <a:ext cx="1220788" cy="542925"/>
        </p:xfrm>
        <a:graphic>
          <a:graphicData uri="http://schemas.openxmlformats.org/presentationml/2006/ole">
            <mc:AlternateContent xmlns:mc="http://schemas.openxmlformats.org/markup-compatibility/2006">
              <mc:Choice xmlns:v="urn:schemas-microsoft-com:vml" Requires="v">
                <p:oleObj spid="_x0000_s22650" name="CS ChemDraw Drawing" r:id="rId3" imgW="350298" imgH="151973" progId="ChemDraw.Document.6.0">
                  <p:embed/>
                </p:oleObj>
              </mc:Choice>
              <mc:Fallback>
                <p:oleObj name="CS ChemDraw Drawing" r:id="rId3" imgW="350298" imgH="151973" progId="ChemDraw.Document.6.0">
                  <p:embed/>
                  <p:pic>
                    <p:nvPicPr>
                      <p:cNvPr id="0" name=""/>
                      <p:cNvPicPr>
                        <a:picLocks noChangeAspect="1" noChangeArrowheads="1"/>
                      </p:cNvPicPr>
                      <p:nvPr/>
                    </p:nvPicPr>
                    <p:blipFill>
                      <a:blip r:embed="rId4"/>
                      <a:srcRect/>
                      <a:stretch>
                        <a:fillRect/>
                      </a:stretch>
                    </p:blipFill>
                    <p:spPr bwMode="auto">
                      <a:xfrm>
                        <a:off x="3090244" y="2536380"/>
                        <a:ext cx="1220788" cy="542925"/>
                      </a:xfrm>
                      <a:prstGeom prst="rect">
                        <a:avLst/>
                      </a:prstGeom>
                      <a:noFill/>
                      <a:ln>
                        <a:noFill/>
                      </a:ln>
                    </p:spPr>
                  </p:pic>
                </p:oleObj>
              </mc:Fallback>
            </mc:AlternateContent>
          </a:graphicData>
        </a:graphic>
      </p:graphicFrame>
      <p:sp>
        <p:nvSpPr>
          <p:cNvPr id="8" name="Rectangle 7"/>
          <p:cNvSpPr/>
          <p:nvPr/>
        </p:nvSpPr>
        <p:spPr>
          <a:xfrm>
            <a:off x="1219200" y="2500879"/>
            <a:ext cx="2133600" cy="584775"/>
          </a:xfrm>
          <a:prstGeom prst="rect">
            <a:avLst/>
          </a:prstGeom>
        </p:spPr>
        <p:txBody>
          <a:bodyPr wrap="square">
            <a:spAutoFit/>
          </a:bodyPr>
          <a:lstStyle/>
          <a:p>
            <a:r>
              <a:rPr lang="en-US" sz="3200" b="1">
                <a:solidFill>
                  <a:srgbClr val="000000"/>
                </a:solidFill>
                <a:sym typeface="Wingdings" pitchFamily="2" charset="2"/>
              </a:rPr>
              <a:t>CH</a:t>
            </a:r>
            <a:r>
              <a:rPr lang="en-US" sz="3200" b="1" baseline="-25000">
                <a:solidFill>
                  <a:srgbClr val="000000"/>
                </a:solidFill>
                <a:sym typeface="Wingdings" pitchFamily="2" charset="2"/>
              </a:rPr>
              <a:t>3</a:t>
            </a:r>
            <a:r>
              <a:rPr lang="en-US" sz="3200" b="1">
                <a:solidFill>
                  <a:srgbClr val="000000"/>
                </a:solidFill>
                <a:sym typeface="Wingdings" pitchFamily="2" charset="2"/>
              </a:rPr>
              <a:t>–CH</a:t>
            </a:r>
            <a:r>
              <a:rPr lang="en-US" sz="3200" b="1" baseline="-25000">
                <a:solidFill>
                  <a:srgbClr val="000000"/>
                </a:solidFill>
                <a:sym typeface="Wingdings" pitchFamily="2" charset="2"/>
              </a:rPr>
              <a:t>2</a:t>
            </a:r>
            <a:endParaRPr lang="en-US" sz="2000"/>
          </a:p>
        </p:txBody>
      </p:sp>
      <p:sp>
        <p:nvSpPr>
          <p:cNvPr id="9" name="Rectangle 8"/>
          <p:cNvSpPr/>
          <p:nvPr/>
        </p:nvSpPr>
        <p:spPr>
          <a:xfrm>
            <a:off x="4192181" y="2500880"/>
            <a:ext cx="930063" cy="584775"/>
          </a:xfrm>
          <a:prstGeom prst="rect">
            <a:avLst/>
          </a:prstGeom>
        </p:spPr>
        <p:txBody>
          <a:bodyPr wrap="none">
            <a:spAutoFit/>
          </a:bodyPr>
          <a:lstStyle/>
          <a:p>
            <a:r>
              <a:rPr lang="en-US" sz="3200" b="1">
                <a:solidFill>
                  <a:srgbClr val="000000"/>
                </a:solidFill>
                <a:sym typeface="Wingdings" pitchFamily="2" charset="2"/>
              </a:rPr>
              <a:t>CH</a:t>
            </a:r>
            <a:r>
              <a:rPr lang="en-US" sz="3200" b="1" baseline="-25000">
                <a:solidFill>
                  <a:srgbClr val="000000"/>
                </a:solidFill>
                <a:sym typeface="Wingdings" pitchFamily="2" charset="2"/>
              </a:rPr>
              <a:t>3</a:t>
            </a:r>
            <a:endParaRPr lang="en-US" sz="2000"/>
          </a:p>
        </p:txBody>
      </p:sp>
      <p:graphicFrame>
        <p:nvGraphicFramePr>
          <p:cNvPr id="12" name="Object 11"/>
          <p:cNvGraphicFramePr>
            <a:graphicFrameLocks noChangeAspect="1"/>
          </p:cNvGraphicFramePr>
          <p:nvPr>
            <p:extLst>
              <p:ext uri="{D42A27DB-BD31-4B8C-83A1-F6EECF244321}">
                <p14:modId xmlns:p14="http://schemas.microsoft.com/office/powerpoint/2010/main" val="1262119988"/>
              </p:ext>
            </p:extLst>
          </p:nvPr>
        </p:nvGraphicFramePr>
        <p:xfrm>
          <a:off x="4071012" y="3603950"/>
          <a:ext cx="1220788" cy="542925"/>
        </p:xfrm>
        <a:graphic>
          <a:graphicData uri="http://schemas.openxmlformats.org/presentationml/2006/ole">
            <mc:AlternateContent xmlns:mc="http://schemas.openxmlformats.org/markup-compatibility/2006">
              <mc:Choice xmlns:v="urn:schemas-microsoft-com:vml" Requires="v">
                <p:oleObj spid="_x0000_s22651" name="CS ChemDraw Drawing" r:id="rId5" imgW="350298" imgH="151973" progId="ChemDraw.Document.6.0">
                  <p:embed/>
                </p:oleObj>
              </mc:Choice>
              <mc:Fallback>
                <p:oleObj name="CS ChemDraw Drawing" r:id="rId5" imgW="350298" imgH="151973" progId="ChemDraw.Document.6.0">
                  <p:embed/>
                  <p:pic>
                    <p:nvPicPr>
                      <p:cNvPr id="0" name=""/>
                      <p:cNvPicPr>
                        <a:picLocks noChangeAspect="1" noChangeArrowheads="1"/>
                      </p:cNvPicPr>
                      <p:nvPr/>
                    </p:nvPicPr>
                    <p:blipFill>
                      <a:blip r:embed="rId4"/>
                      <a:srcRect/>
                      <a:stretch>
                        <a:fillRect/>
                      </a:stretch>
                    </p:blipFill>
                    <p:spPr bwMode="auto">
                      <a:xfrm>
                        <a:off x="4071012" y="3603950"/>
                        <a:ext cx="1220788" cy="542925"/>
                      </a:xfrm>
                      <a:prstGeom prst="rect">
                        <a:avLst/>
                      </a:prstGeom>
                      <a:noFill/>
                      <a:ln>
                        <a:noFill/>
                      </a:ln>
                    </p:spPr>
                  </p:pic>
                </p:oleObj>
              </mc:Fallback>
            </mc:AlternateContent>
          </a:graphicData>
        </a:graphic>
      </p:graphicFrame>
      <p:sp>
        <p:nvSpPr>
          <p:cNvPr id="13" name="Rectangle 12"/>
          <p:cNvSpPr/>
          <p:nvPr/>
        </p:nvSpPr>
        <p:spPr>
          <a:xfrm>
            <a:off x="1066800" y="3593274"/>
            <a:ext cx="3591232" cy="584775"/>
          </a:xfrm>
          <a:prstGeom prst="rect">
            <a:avLst/>
          </a:prstGeom>
        </p:spPr>
        <p:txBody>
          <a:bodyPr wrap="square">
            <a:spAutoFit/>
          </a:bodyPr>
          <a:lstStyle/>
          <a:p>
            <a:r>
              <a:rPr lang="en-US" sz="3200" b="1">
                <a:solidFill>
                  <a:srgbClr val="000000"/>
                </a:solidFill>
                <a:sym typeface="Wingdings" pitchFamily="2" charset="2"/>
              </a:rPr>
              <a:t>CH</a:t>
            </a:r>
            <a:r>
              <a:rPr lang="en-US" sz="3200" b="1" baseline="-25000">
                <a:solidFill>
                  <a:srgbClr val="000000"/>
                </a:solidFill>
                <a:sym typeface="Wingdings" pitchFamily="2" charset="2"/>
              </a:rPr>
              <a:t>3</a:t>
            </a:r>
            <a:r>
              <a:rPr lang="en-US" sz="3200" b="1">
                <a:solidFill>
                  <a:srgbClr val="000000"/>
                </a:solidFill>
                <a:sym typeface="Wingdings" pitchFamily="2" charset="2"/>
              </a:rPr>
              <a:t>–CH</a:t>
            </a:r>
            <a:r>
              <a:rPr lang="en-US" sz="3200" b="1" baseline="-25000">
                <a:solidFill>
                  <a:srgbClr val="000000"/>
                </a:solidFill>
                <a:sym typeface="Wingdings" pitchFamily="2" charset="2"/>
              </a:rPr>
              <a:t>2</a:t>
            </a:r>
            <a:r>
              <a:rPr lang="en-US" sz="3200" b="1">
                <a:solidFill>
                  <a:srgbClr val="000000"/>
                </a:solidFill>
                <a:sym typeface="Wingdings" pitchFamily="2" charset="2"/>
              </a:rPr>
              <a:t>–CH</a:t>
            </a:r>
            <a:r>
              <a:rPr lang="en-US" sz="3200" b="1" baseline="-25000">
                <a:solidFill>
                  <a:srgbClr val="000000"/>
                </a:solidFill>
                <a:sym typeface="Wingdings" pitchFamily="2" charset="2"/>
              </a:rPr>
              <a:t>2</a:t>
            </a:r>
            <a:endParaRPr lang="en-US" sz="2000" baseline="-25000"/>
          </a:p>
        </p:txBody>
      </p:sp>
      <p:sp>
        <p:nvSpPr>
          <p:cNvPr id="14" name="Rectangle 13"/>
          <p:cNvSpPr/>
          <p:nvPr/>
        </p:nvSpPr>
        <p:spPr>
          <a:xfrm>
            <a:off x="5172949" y="3568450"/>
            <a:ext cx="930063" cy="584775"/>
          </a:xfrm>
          <a:prstGeom prst="rect">
            <a:avLst/>
          </a:prstGeom>
        </p:spPr>
        <p:txBody>
          <a:bodyPr wrap="none">
            <a:spAutoFit/>
          </a:bodyPr>
          <a:lstStyle/>
          <a:p>
            <a:r>
              <a:rPr lang="en-US" sz="3200" b="1">
                <a:solidFill>
                  <a:srgbClr val="000000"/>
                </a:solidFill>
                <a:sym typeface="Wingdings" pitchFamily="2" charset="2"/>
              </a:rPr>
              <a:t>CH</a:t>
            </a:r>
            <a:r>
              <a:rPr lang="en-US" sz="3200" b="1" baseline="-25000">
                <a:solidFill>
                  <a:srgbClr val="000000"/>
                </a:solidFill>
                <a:sym typeface="Wingdings" pitchFamily="2" charset="2"/>
              </a:rPr>
              <a:t>3</a:t>
            </a:r>
            <a:endParaRPr lang="en-US" sz="2000"/>
          </a:p>
        </p:txBody>
      </p:sp>
      <p:graphicFrame>
        <p:nvGraphicFramePr>
          <p:cNvPr id="15" name="Object 14"/>
          <p:cNvGraphicFramePr>
            <a:graphicFrameLocks noChangeAspect="1"/>
          </p:cNvGraphicFramePr>
          <p:nvPr>
            <p:extLst>
              <p:ext uri="{D42A27DB-BD31-4B8C-83A1-F6EECF244321}">
                <p14:modId xmlns:p14="http://schemas.microsoft.com/office/powerpoint/2010/main" val="446037355"/>
              </p:ext>
            </p:extLst>
          </p:nvPr>
        </p:nvGraphicFramePr>
        <p:xfrm>
          <a:off x="4036237" y="4397254"/>
          <a:ext cx="1220788" cy="542925"/>
        </p:xfrm>
        <a:graphic>
          <a:graphicData uri="http://schemas.openxmlformats.org/presentationml/2006/ole">
            <mc:AlternateContent xmlns:mc="http://schemas.openxmlformats.org/markup-compatibility/2006">
              <mc:Choice xmlns:v="urn:schemas-microsoft-com:vml" Requires="v">
                <p:oleObj spid="_x0000_s22652" name="CS ChemDraw Drawing" r:id="rId6" imgW="350298" imgH="151973" progId="ChemDraw.Document.6.0">
                  <p:embed/>
                </p:oleObj>
              </mc:Choice>
              <mc:Fallback>
                <p:oleObj name="CS ChemDraw Drawing" r:id="rId6" imgW="350298" imgH="151973" progId="ChemDraw.Document.6.0">
                  <p:embed/>
                  <p:pic>
                    <p:nvPicPr>
                      <p:cNvPr id="0" name=""/>
                      <p:cNvPicPr>
                        <a:picLocks noChangeAspect="1" noChangeArrowheads="1"/>
                      </p:cNvPicPr>
                      <p:nvPr/>
                    </p:nvPicPr>
                    <p:blipFill>
                      <a:blip r:embed="rId4"/>
                      <a:srcRect/>
                      <a:stretch>
                        <a:fillRect/>
                      </a:stretch>
                    </p:blipFill>
                    <p:spPr bwMode="auto">
                      <a:xfrm>
                        <a:off x="4036237" y="4397254"/>
                        <a:ext cx="1220788" cy="542925"/>
                      </a:xfrm>
                      <a:prstGeom prst="rect">
                        <a:avLst/>
                      </a:prstGeom>
                      <a:noFill/>
                      <a:ln>
                        <a:noFill/>
                      </a:ln>
                    </p:spPr>
                  </p:pic>
                </p:oleObj>
              </mc:Fallback>
            </mc:AlternateContent>
          </a:graphicData>
        </a:graphic>
      </p:graphicFrame>
      <p:sp>
        <p:nvSpPr>
          <p:cNvPr id="16" name="Rectangle 15"/>
          <p:cNvSpPr/>
          <p:nvPr/>
        </p:nvSpPr>
        <p:spPr>
          <a:xfrm>
            <a:off x="2226692" y="4374044"/>
            <a:ext cx="2074921" cy="584775"/>
          </a:xfrm>
          <a:prstGeom prst="rect">
            <a:avLst/>
          </a:prstGeom>
        </p:spPr>
        <p:txBody>
          <a:bodyPr wrap="square">
            <a:spAutoFit/>
          </a:bodyPr>
          <a:lstStyle/>
          <a:p>
            <a:r>
              <a:rPr lang="en-US" sz="3200" b="1">
                <a:solidFill>
                  <a:srgbClr val="000000"/>
                </a:solidFill>
                <a:sym typeface="Wingdings" pitchFamily="2" charset="2"/>
              </a:rPr>
              <a:t>CH</a:t>
            </a:r>
            <a:r>
              <a:rPr lang="en-US" sz="3200" b="1" baseline="-25000">
                <a:solidFill>
                  <a:srgbClr val="000000"/>
                </a:solidFill>
                <a:sym typeface="Wingdings" pitchFamily="2" charset="2"/>
              </a:rPr>
              <a:t>3</a:t>
            </a:r>
            <a:r>
              <a:rPr lang="en-US" sz="3200" b="1">
                <a:solidFill>
                  <a:srgbClr val="000000"/>
                </a:solidFill>
                <a:sym typeface="Wingdings" pitchFamily="2" charset="2"/>
              </a:rPr>
              <a:t>–CH</a:t>
            </a:r>
            <a:endParaRPr lang="en-US" sz="2000" baseline="-25000"/>
          </a:p>
        </p:txBody>
      </p:sp>
      <p:sp>
        <p:nvSpPr>
          <p:cNvPr id="17" name="Rectangle 16"/>
          <p:cNvSpPr/>
          <p:nvPr/>
        </p:nvSpPr>
        <p:spPr>
          <a:xfrm>
            <a:off x="5138174" y="4361754"/>
            <a:ext cx="930063" cy="584775"/>
          </a:xfrm>
          <a:prstGeom prst="rect">
            <a:avLst/>
          </a:prstGeom>
        </p:spPr>
        <p:txBody>
          <a:bodyPr wrap="none">
            <a:spAutoFit/>
          </a:bodyPr>
          <a:lstStyle/>
          <a:p>
            <a:r>
              <a:rPr lang="en-US" sz="3200" b="1">
                <a:solidFill>
                  <a:srgbClr val="000000"/>
                </a:solidFill>
                <a:sym typeface="Wingdings" pitchFamily="2" charset="2"/>
              </a:rPr>
              <a:t>CH</a:t>
            </a:r>
            <a:r>
              <a:rPr lang="en-US" sz="3200" b="1" baseline="-25000">
                <a:solidFill>
                  <a:srgbClr val="000000"/>
                </a:solidFill>
                <a:sym typeface="Wingdings" pitchFamily="2" charset="2"/>
              </a:rPr>
              <a:t>3</a:t>
            </a:r>
            <a:endParaRPr lang="en-US" sz="2000"/>
          </a:p>
        </p:txBody>
      </p:sp>
      <p:sp>
        <p:nvSpPr>
          <p:cNvPr id="18" name="Rectangle 17"/>
          <p:cNvSpPr/>
          <p:nvPr/>
        </p:nvSpPr>
        <p:spPr>
          <a:xfrm>
            <a:off x="3337137" y="4977825"/>
            <a:ext cx="930063" cy="584775"/>
          </a:xfrm>
          <a:prstGeom prst="rect">
            <a:avLst/>
          </a:prstGeom>
        </p:spPr>
        <p:txBody>
          <a:bodyPr wrap="none">
            <a:spAutoFit/>
          </a:bodyPr>
          <a:lstStyle/>
          <a:p>
            <a:pPr lvl="0"/>
            <a:r>
              <a:rPr lang="en-US" sz="3200" b="1">
                <a:solidFill>
                  <a:srgbClr val="000000"/>
                </a:solidFill>
                <a:sym typeface="Wingdings" pitchFamily="2" charset="2"/>
              </a:rPr>
              <a:t>CH</a:t>
            </a:r>
            <a:r>
              <a:rPr lang="en-US" sz="3200" b="1" baseline="-25000">
                <a:solidFill>
                  <a:srgbClr val="000000"/>
                </a:solidFill>
                <a:sym typeface="Wingdings" pitchFamily="2" charset="2"/>
              </a:rPr>
              <a:t>3</a:t>
            </a:r>
            <a:endParaRPr lang="en-US" sz="2000" baseline="-25000">
              <a:solidFill>
                <a:srgbClr val="9BD3E5"/>
              </a:solidFill>
            </a:endParaRPr>
          </a:p>
        </p:txBody>
      </p:sp>
      <p:cxnSp>
        <p:nvCxnSpPr>
          <p:cNvPr id="20" name="Straight Connector 19"/>
          <p:cNvCxnSpPr/>
          <p:nvPr/>
        </p:nvCxnSpPr>
        <p:spPr bwMode="auto">
          <a:xfrm>
            <a:off x="3581400" y="4825425"/>
            <a:ext cx="0" cy="274320"/>
          </a:xfrm>
          <a:prstGeom prst="line">
            <a:avLst/>
          </a:prstGeom>
          <a:blipFill dpi="0" rotWithShape="1">
            <a:blip r:embed="rId7"/>
            <a:srcRect/>
            <a:stretch>
              <a:fillRect/>
            </a:stretch>
          </a:blip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21" name="Object 20"/>
          <p:cNvGraphicFramePr>
            <a:graphicFrameLocks noChangeAspect="1"/>
          </p:cNvGraphicFramePr>
          <p:nvPr>
            <p:extLst>
              <p:ext uri="{D42A27DB-BD31-4B8C-83A1-F6EECF244321}">
                <p14:modId xmlns:p14="http://schemas.microsoft.com/office/powerpoint/2010/main" val="559829563"/>
              </p:ext>
            </p:extLst>
          </p:nvPr>
        </p:nvGraphicFramePr>
        <p:xfrm>
          <a:off x="3994812" y="5649476"/>
          <a:ext cx="1220788" cy="542925"/>
        </p:xfrm>
        <a:graphic>
          <a:graphicData uri="http://schemas.openxmlformats.org/presentationml/2006/ole">
            <mc:AlternateContent xmlns:mc="http://schemas.openxmlformats.org/markup-compatibility/2006">
              <mc:Choice xmlns:v="urn:schemas-microsoft-com:vml" Requires="v">
                <p:oleObj spid="_x0000_s22653" name="CS ChemDraw Drawing" r:id="rId8" imgW="350298" imgH="151973" progId="ChemDraw.Document.6.0">
                  <p:embed/>
                </p:oleObj>
              </mc:Choice>
              <mc:Fallback>
                <p:oleObj name="CS ChemDraw Drawing" r:id="rId8" imgW="350298" imgH="151973" progId="ChemDraw.Document.6.0">
                  <p:embed/>
                  <p:pic>
                    <p:nvPicPr>
                      <p:cNvPr id="0" name=""/>
                      <p:cNvPicPr>
                        <a:picLocks noChangeAspect="1" noChangeArrowheads="1"/>
                      </p:cNvPicPr>
                      <p:nvPr/>
                    </p:nvPicPr>
                    <p:blipFill>
                      <a:blip r:embed="rId4"/>
                      <a:srcRect/>
                      <a:stretch>
                        <a:fillRect/>
                      </a:stretch>
                    </p:blipFill>
                    <p:spPr bwMode="auto">
                      <a:xfrm>
                        <a:off x="3994812" y="5649476"/>
                        <a:ext cx="1220788" cy="542925"/>
                      </a:xfrm>
                      <a:prstGeom prst="rect">
                        <a:avLst/>
                      </a:prstGeom>
                      <a:noFill/>
                      <a:ln>
                        <a:noFill/>
                      </a:ln>
                    </p:spPr>
                  </p:pic>
                </p:oleObj>
              </mc:Fallback>
            </mc:AlternateContent>
          </a:graphicData>
        </a:graphic>
      </p:graphicFrame>
      <p:sp>
        <p:nvSpPr>
          <p:cNvPr id="22" name="Rectangle 21"/>
          <p:cNvSpPr/>
          <p:nvPr/>
        </p:nvSpPr>
        <p:spPr>
          <a:xfrm>
            <a:off x="2133600" y="5638800"/>
            <a:ext cx="2264287" cy="584775"/>
          </a:xfrm>
          <a:prstGeom prst="rect">
            <a:avLst/>
          </a:prstGeom>
        </p:spPr>
        <p:txBody>
          <a:bodyPr wrap="square">
            <a:spAutoFit/>
          </a:bodyPr>
          <a:lstStyle/>
          <a:p>
            <a:r>
              <a:rPr lang="en-US" sz="3200" b="1">
                <a:solidFill>
                  <a:srgbClr val="000000"/>
                </a:solidFill>
                <a:sym typeface="Wingdings" pitchFamily="2" charset="2"/>
              </a:rPr>
              <a:t>CH</a:t>
            </a:r>
            <a:r>
              <a:rPr lang="en-US" sz="3200" b="1" baseline="-25000">
                <a:solidFill>
                  <a:srgbClr val="000000"/>
                </a:solidFill>
                <a:sym typeface="Wingdings" pitchFamily="2" charset="2"/>
              </a:rPr>
              <a:t>3</a:t>
            </a:r>
            <a:r>
              <a:rPr lang="en-US" sz="3200" b="1">
                <a:solidFill>
                  <a:srgbClr val="000000"/>
                </a:solidFill>
                <a:sym typeface="Wingdings" pitchFamily="2" charset="2"/>
              </a:rPr>
              <a:t>–CH</a:t>
            </a:r>
            <a:r>
              <a:rPr lang="en-US" sz="3200" b="1" baseline="-25000">
                <a:solidFill>
                  <a:srgbClr val="000000"/>
                </a:solidFill>
                <a:sym typeface="Wingdings" pitchFamily="2" charset="2"/>
              </a:rPr>
              <a:t>2</a:t>
            </a:r>
            <a:endParaRPr lang="en-US" sz="2000" baseline="-25000"/>
          </a:p>
        </p:txBody>
      </p:sp>
      <p:sp>
        <p:nvSpPr>
          <p:cNvPr id="23" name="Rectangle 22"/>
          <p:cNvSpPr/>
          <p:nvPr/>
        </p:nvSpPr>
        <p:spPr>
          <a:xfrm>
            <a:off x="5007487" y="5674319"/>
            <a:ext cx="1978426" cy="584775"/>
          </a:xfrm>
          <a:prstGeom prst="rect">
            <a:avLst/>
          </a:prstGeom>
        </p:spPr>
        <p:txBody>
          <a:bodyPr wrap="none">
            <a:spAutoFit/>
          </a:bodyPr>
          <a:lstStyle/>
          <a:p>
            <a:r>
              <a:rPr lang="en-US" sz="3200" b="1">
                <a:solidFill>
                  <a:srgbClr val="000000"/>
                </a:solidFill>
                <a:sym typeface="Wingdings" pitchFamily="2" charset="2"/>
              </a:rPr>
              <a:t>CH</a:t>
            </a:r>
            <a:r>
              <a:rPr lang="en-US" sz="3200" b="1" baseline="-25000">
                <a:solidFill>
                  <a:srgbClr val="000000"/>
                </a:solidFill>
                <a:sym typeface="Wingdings" pitchFamily="2" charset="2"/>
              </a:rPr>
              <a:t>2</a:t>
            </a:r>
            <a:r>
              <a:rPr lang="en-US" sz="3200" b="1">
                <a:solidFill>
                  <a:srgbClr val="000000"/>
                </a:solidFill>
                <a:sym typeface="Wingdings" pitchFamily="2" charset="2"/>
              </a:rPr>
              <a:t>–CH</a:t>
            </a:r>
            <a:r>
              <a:rPr lang="en-US" sz="3200" b="1" baseline="-25000">
                <a:solidFill>
                  <a:srgbClr val="000000"/>
                </a:solidFill>
                <a:sym typeface="Wingdings" pitchFamily="2" charset="2"/>
              </a:rPr>
              <a:t>3</a:t>
            </a:r>
            <a:endParaRPr lang="en-US" sz="2000"/>
          </a:p>
        </p:txBody>
      </p:sp>
      <p:pic>
        <p:nvPicPr>
          <p:cNvPr id="24" name="Picture 2"/>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8261128" y="416708"/>
            <a:ext cx="562276" cy="548640"/>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pic>
        <p:nvPicPr>
          <p:cNvPr id="25" name="Picture 5"/>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7620000" y="416708"/>
            <a:ext cx="548640" cy="548640"/>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pic>
        <p:nvPicPr>
          <p:cNvPr id="26" name="Picture 5"/>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6995160" y="416708"/>
            <a:ext cx="548640" cy="548639"/>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051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par>
                                <p:cTn id="61" presetID="10" presetClass="entr" presetSubtype="0" fill="hold"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500"/>
                                        <p:tgtEl>
                                          <p:spTgt spid="17"/>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fade">
                                      <p:cBhvr>
                                        <p:cTn id="73" dur="500"/>
                                        <p:tgtEl>
                                          <p:spTgt spid="21"/>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fade">
                                      <p:cBhvr>
                                        <p:cTn id="78" dur="500"/>
                                        <p:tgtEl>
                                          <p:spTgt spid="22"/>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fade">
                                      <p:cBhvr>
                                        <p:cTn id="8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6" grpId="0"/>
      <p:bldP spid="8" grpId="0"/>
      <p:bldP spid="9" grpId="0"/>
      <p:bldP spid="13" grpId="0"/>
      <p:bldP spid="14" grpId="0"/>
      <p:bldP spid="16" grpId="0"/>
      <p:bldP spid="17" grpId="0"/>
      <p:bldP spid="18"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97359"/>
            <a:ext cx="7086600" cy="707886"/>
          </a:xfrm>
          <a:prstGeom prst="rect">
            <a:avLst/>
          </a:prstGeom>
          <a:noFill/>
        </p:spPr>
        <p:txBody>
          <a:bodyPr wrap="square" rtlCol="0">
            <a:spAutoFit/>
          </a:bodyPr>
          <a:lstStyle/>
          <a:p>
            <a:pPr algn="ctr"/>
            <a:r>
              <a:rPr lang="en-US" sz="4000">
                <a:solidFill>
                  <a:srgbClr val="FFFFFF"/>
                </a:solidFill>
                <a:latin typeface="UTM Showcard" pitchFamily="18" charset="0"/>
              </a:rPr>
              <a:t>I . ĐỒNG PHÂN, DANH PHÁP</a:t>
            </a:r>
          </a:p>
        </p:txBody>
      </p:sp>
      <p:sp>
        <p:nvSpPr>
          <p:cNvPr id="23" name="Rectangle 22"/>
          <p:cNvSpPr/>
          <p:nvPr/>
        </p:nvSpPr>
        <p:spPr>
          <a:xfrm>
            <a:off x="0" y="1122402"/>
            <a:ext cx="2971800" cy="584775"/>
          </a:xfrm>
          <a:prstGeom prst="rect">
            <a:avLst/>
          </a:prstGeom>
        </p:spPr>
        <p:txBody>
          <a:bodyPr wrap="square">
            <a:spAutoFit/>
          </a:bodyPr>
          <a:lstStyle/>
          <a:p>
            <a:pPr lvl="0"/>
            <a:r>
              <a:rPr lang="en-US" sz="3200">
                <a:solidFill>
                  <a:srgbClr val="FF0000"/>
                </a:solidFill>
                <a:latin typeface="UTM Showcard" pitchFamily="18" charset="0"/>
              </a:rPr>
              <a:t>2. Danh pháp </a:t>
            </a:r>
          </a:p>
        </p:txBody>
      </p:sp>
      <p:sp>
        <p:nvSpPr>
          <p:cNvPr id="24" name="Rounded Rectangle 23"/>
          <p:cNvSpPr/>
          <p:nvPr/>
        </p:nvSpPr>
        <p:spPr>
          <a:xfrm>
            <a:off x="1066799" y="2971800"/>
            <a:ext cx="7010401" cy="762000"/>
          </a:xfrm>
          <a:prstGeom prst="roundRect">
            <a:avLst/>
          </a:prstGeom>
          <a:noFill/>
          <a:ln w="50800">
            <a:solidFill>
              <a:srgbClr val="7030A0"/>
            </a:solidFill>
          </a:ln>
        </p:spPr>
        <p:style>
          <a:lnRef idx="1">
            <a:schemeClr val="accent4"/>
          </a:lnRef>
          <a:fillRef idx="2">
            <a:schemeClr val="accent4"/>
          </a:fillRef>
          <a:effectRef idx="1">
            <a:schemeClr val="accent4"/>
          </a:effectRef>
          <a:fontRef idx="minor">
            <a:schemeClr val="dk1"/>
          </a:fontRef>
        </p:style>
        <p:txBody>
          <a:bodyPr rtlCol="0" anchor="ctr"/>
          <a:lstStyle/>
          <a:p>
            <a:pPr lvl="0" algn="ctr"/>
            <a:r>
              <a:rPr lang="en-US" sz="3000" b="1">
                <a:solidFill>
                  <a:srgbClr val="FF0000"/>
                </a:solidFill>
                <a:latin typeface="Arial" pitchFamily="34" charset="0"/>
                <a:cs typeface="Arial" pitchFamily="34" charset="0"/>
              </a:rPr>
              <a:t>Ancol +  tên gốc hydrocacbon + ic</a:t>
            </a:r>
          </a:p>
        </p:txBody>
      </p:sp>
      <p:sp>
        <p:nvSpPr>
          <p:cNvPr id="25" name="Rectangle 24"/>
          <p:cNvSpPr/>
          <p:nvPr/>
        </p:nvSpPr>
        <p:spPr>
          <a:xfrm>
            <a:off x="2333233" y="3886201"/>
            <a:ext cx="4440638" cy="1323439"/>
          </a:xfrm>
          <a:prstGeom prst="rect">
            <a:avLst/>
          </a:prstGeom>
        </p:spPr>
        <p:txBody>
          <a:bodyPr wrap="none">
            <a:spAutoFit/>
          </a:bodyPr>
          <a:lstStyle/>
          <a:p>
            <a:r>
              <a:rPr lang="en-US" sz="8000" b="1">
                <a:solidFill>
                  <a:srgbClr val="000000"/>
                </a:solidFill>
                <a:latin typeface="Arial" pitchFamily="34" charset="0"/>
                <a:cs typeface="Arial" pitchFamily="34" charset="0"/>
              </a:rPr>
              <a:t>CH</a:t>
            </a:r>
            <a:r>
              <a:rPr lang="en-US" sz="8000" b="1" baseline="-25000">
                <a:solidFill>
                  <a:srgbClr val="000000"/>
                </a:solidFill>
                <a:latin typeface="Arial" pitchFamily="34" charset="0"/>
                <a:cs typeface="Arial" pitchFamily="34" charset="0"/>
              </a:rPr>
              <a:t>3</a:t>
            </a:r>
            <a:r>
              <a:rPr lang="en-US" sz="8000" b="1">
                <a:solidFill>
                  <a:srgbClr val="000000"/>
                </a:solidFill>
                <a:latin typeface="Arial" pitchFamily="34" charset="0"/>
                <a:cs typeface="Arial" pitchFamily="34" charset="0"/>
              </a:rPr>
              <a:t>–</a:t>
            </a:r>
            <a:r>
              <a:rPr lang="en-US" sz="8000" b="1">
                <a:solidFill>
                  <a:srgbClr val="FF0000"/>
                </a:solidFill>
                <a:latin typeface="Arial" pitchFamily="34" charset="0"/>
                <a:cs typeface="Arial" pitchFamily="34" charset="0"/>
              </a:rPr>
              <a:t>OH</a:t>
            </a:r>
            <a:r>
              <a:rPr lang="en-US" sz="8000" b="1">
                <a:latin typeface="Arial" pitchFamily="34" charset="0"/>
                <a:cs typeface="Arial" pitchFamily="34" charset="0"/>
              </a:rPr>
              <a:t> </a:t>
            </a:r>
            <a:endParaRPr lang="en-US" sz="8000">
              <a:latin typeface="Arial" pitchFamily="34" charset="0"/>
              <a:cs typeface="Arial" pitchFamily="34" charset="0"/>
            </a:endParaRPr>
          </a:p>
        </p:txBody>
      </p:sp>
      <p:sp>
        <p:nvSpPr>
          <p:cNvPr id="26" name="AutoShape 39"/>
          <p:cNvSpPr>
            <a:spLocks/>
          </p:cNvSpPr>
          <p:nvPr/>
        </p:nvSpPr>
        <p:spPr bwMode="auto">
          <a:xfrm rot="16200000">
            <a:off x="3048000" y="4343401"/>
            <a:ext cx="533400" cy="2057399"/>
          </a:xfrm>
          <a:prstGeom prst="leftBrace">
            <a:avLst>
              <a:gd name="adj1" fmla="val 37863"/>
              <a:gd name="adj2" fmla="val 50001"/>
            </a:avLst>
          </a:prstGeom>
          <a:noFill/>
          <a:ln w="76200">
            <a:solidFill>
              <a:srgbClr val="0000CC"/>
            </a:solidFill>
            <a:round/>
            <a:headEnd/>
            <a:tailEnd/>
          </a:ln>
          <a:effectLst/>
        </p:spPr>
        <p:txBody>
          <a:bodyPr vert="eaVert" wrap="none" anchor="ctr"/>
          <a:lstStyle/>
          <a:p>
            <a:pPr algn="ctr"/>
            <a:endParaRPr lang="en-US" sz="2800">
              <a:solidFill>
                <a:srgbClr val="FF0000"/>
              </a:solidFill>
            </a:endParaRPr>
          </a:p>
        </p:txBody>
      </p:sp>
      <p:sp>
        <p:nvSpPr>
          <p:cNvPr id="27" name="TextBox 26"/>
          <p:cNvSpPr txBox="1"/>
          <p:nvPr/>
        </p:nvSpPr>
        <p:spPr>
          <a:xfrm>
            <a:off x="228600" y="5638800"/>
            <a:ext cx="2590800" cy="830997"/>
          </a:xfrm>
          <a:prstGeom prst="rect">
            <a:avLst/>
          </a:prstGeom>
          <a:noFill/>
        </p:spPr>
        <p:txBody>
          <a:bodyPr wrap="square" rtlCol="0">
            <a:spAutoFit/>
          </a:bodyPr>
          <a:lstStyle/>
          <a:p>
            <a:r>
              <a:rPr lang="en-US" sz="4800" b="1">
                <a:solidFill>
                  <a:srgbClr val="0000CC"/>
                </a:solidFill>
                <a:latin typeface="Arial" pitchFamily="34" charset="0"/>
                <a:cs typeface="Arial" pitchFamily="34" charset="0"/>
              </a:rPr>
              <a:t>Ancol</a:t>
            </a:r>
          </a:p>
        </p:txBody>
      </p:sp>
      <p:sp>
        <p:nvSpPr>
          <p:cNvPr id="28" name="TextBox 27"/>
          <p:cNvSpPr txBox="1"/>
          <p:nvPr/>
        </p:nvSpPr>
        <p:spPr>
          <a:xfrm>
            <a:off x="1904999" y="5638800"/>
            <a:ext cx="3200401" cy="830997"/>
          </a:xfrm>
          <a:prstGeom prst="rect">
            <a:avLst/>
          </a:prstGeom>
          <a:noFill/>
        </p:spPr>
        <p:txBody>
          <a:bodyPr wrap="square" rtlCol="0">
            <a:spAutoFit/>
          </a:bodyPr>
          <a:lstStyle/>
          <a:p>
            <a:r>
              <a:rPr lang="en-US" sz="4800" b="1">
                <a:solidFill>
                  <a:srgbClr val="FF0000"/>
                </a:solidFill>
                <a:latin typeface="Arial" pitchFamily="34" charset="0"/>
                <a:cs typeface="Arial" pitchFamily="34" charset="0"/>
              </a:rPr>
              <a:t>metyl</a:t>
            </a:r>
            <a:endParaRPr lang="en-US" sz="4800" b="1">
              <a:latin typeface="Arial" pitchFamily="34" charset="0"/>
              <a:cs typeface="Arial" pitchFamily="34" charset="0"/>
            </a:endParaRPr>
          </a:p>
        </p:txBody>
      </p:sp>
      <p:sp>
        <p:nvSpPr>
          <p:cNvPr id="30" name="Rectangle 29"/>
          <p:cNvSpPr/>
          <p:nvPr/>
        </p:nvSpPr>
        <p:spPr>
          <a:xfrm>
            <a:off x="4191000" y="5638800"/>
            <a:ext cx="699230" cy="830997"/>
          </a:xfrm>
          <a:prstGeom prst="rect">
            <a:avLst/>
          </a:prstGeom>
        </p:spPr>
        <p:txBody>
          <a:bodyPr wrap="none">
            <a:spAutoFit/>
          </a:bodyPr>
          <a:lstStyle/>
          <a:p>
            <a:r>
              <a:rPr lang="en-US" sz="4800" b="1">
                <a:solidFill>
                  <a:prstClr val="black"/>
                </a:solidFill>
                <a:latin typeface="Arial" pitchFamily="34" charset="0"/>
                <a:cs typeface="Arial" pitchFamily="34" charset="0"/>
              </a:rPr>
              <a:t>ic</a:t>
            </a:r>
            <a:endParaRPr lang="en-US"/>
          </a:p>
        </p:txBody>
      </p:sp>
      <p:sp>
        <p:nvSpPr>
          <p:cNvPr id="33" name="TextBox 32"/>
          <p:cNvSpPr txBox="1"/>
          <p:nvPr/>
        </p:nvSpPr>
        <p:spPr>
          <a:xfrm>
            <a:off x="0" y="1676400"/>
            <a:ext cx="8534400" cy="584775"/>
          </a:xfrm>
          <a:prstGeom prst="rect">
            <a:avLst/>
          </a:prstGeom>
          <a:noFill/>
        </p:spPr>
        <p:txBody>
          <a:bodyPr wrap="square" rtlCol="0">
            <a:spAutoFit/>
          </a:bodyPr>
          <a:lstStyle/>
          <a:p>
            <a:pPr algn="just"/>
            <a:r>
              <a:rPr lang="en-US" sz="3200">
                <a:solidFill>
                  <a:srgbClr val="FF0000"/>
                </a:solidFill>
                <a:latin typeface="UTM Cooper Black" pitchFamily="18" charset="0"/>
              </a:rPr>
              <a:t>a) Tên thông thường</a:t>
            </a:r>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261128" y="416708"/>
            <a:ext cx="562276" cy="548640"/>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pic>
        <p:nvPicPr>
          <p:cNvPr id="15"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620000" y="416708"/>
            <a:ext cx="548640" cy="548640"/>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pic>
        <p:nvPicPr>
          <p:cNvPr id="16" name="Picture 5"/>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995160" y="416708"/>
            <a:ext cx="548640" cy="548639"/>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0" y="2261175"/>
            <a:ext cx="8534400" cy="584775"/>
          </a:xfrm>
          <a:prstGeom prst="rect">
            <a:avLst/>
          </a:prstGeom>
          <a:noFill/>
        </p:spPr>
        <p:txBody>
          <a:bodyPr wrap="square" rtlCol="0">
            <a:spAutoFit/>
          </a:bodyPr>
          <a:lstStyle/>
          <a:p>
            <a:pPr algn="just"/>
            <a:r>
              <a:rPr lang="en-US" sz="3200">
                <a:solidFill>
                  <a:srgbClr val="0000CC"/>
                </a:solidFill>
                <a:latin typeface="UTM Cooper Black" pitchFamily="18" charset="0"/>
              </a:rPr>
              <a:t>* Ancol:</a:t>
            </a:r>
          </a:p>
        </p:txBody>
      </p:sp>
    </p:spTree>
    <p:extLst>
      <p:ext uri="{BB962C8B-B14F-4D97-AF65-F5344CB8AC3E}">
        <p14:creationId xmlns:p14="http://schemas.microsoft.com/office/powerpoint/2010/main" val="3559641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ox(in)">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ox(in)">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ox(in)">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box(in)">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box(in)">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box(in)">
                                      <p:cBhvr>
                                        <p:cTn id="4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26" grpId="0" animBg="1"/>
      <p:bldP spid="27" grpId="0"/>
      <p:bldP spid="28" grpId="0"/>
      <p:bldP spid="30" grpId="0"/>
      <p:bldP spid="33"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28601" y="228601"/>
            <a:ext cx="3657599" cy="838200"/>
            <a:chOff x="1508919" y="228600"/>
            <a:chExt cx="3657600" cy="838200"/>
          </a:xfrm>
          <a:noFill/>
        </p:grpSpPr>
        <p:sp>
          <p:nvSpPr>
            <p:cNvPr id="3" name="Rounded Rectangle 2"/>
            <p:cNvSpPr/>
            <p:nvPr/>
          </p:nvSpPr>
          <p:spPr>
            <a:xfrm>
              <a:off x="1508919" y="228600"/>
              <a:ext cx="3657600" cy="838200"/>
            </a:xfrm>
            <a:prstGeom prst="roundRect">
              <a:avLst/>
            </a:prstGeom>
            <a:solidFill>
              <a:srgbClr val="FFFFFF"/>
            </a:solidFill>
            <a:ln w="76200">
              <a:solidFill>
                <a:srgbClr val="FF006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4" name="Rectangle 3"/>
            <p:cNvSpPr/>
            <p:nvPr/>
          </p:nvSpPr>
          <p:spPr>
            <a:xfrm>
              <a:off x="1737518" y="381000"/>
              <a:ext cx="2970686" cy="461665"/>
            </a:xfrm>
            <a:prstGeom prst="rect">
              <a:avLst/>
            </a:prstGeom>
            <a:grpFill/>
            <a:ln>
              <a:solidFill>
                <a:srgbClr val="FFFFFF"/>
              </a:solidFill>
            </a:ln>
          </p:spPr>
          <p:txBody>
            <a:bodyPr wrap="none">
              <a:spAutoFit/>
            </a:bodyPr>
            <a:lstStyle/>
            <a:p>
              <a:pPr lvl="0"/>
              <a:r>
                <a:rPr lang="en-US" sz="2400" b="1">
                  <a:solidFill>
                    <a:srgbClr val="0000CC"/>
                  </a:solidFill>
                  <a:latin typeface="Times New Roman" pitchFamily="18" charset="0"/>
                  <a:cs typeface="Times New Roman" pitchFamily="18" charset="0"/>
                </a:rPr>
                <a:t>1. </a:t>
              </a:r>
              <a:r>
                <a:rPr lang="en-US" sz="2400" b="1">
                  <a:solidFill>
                    <a:prstClr val="black"/>
                  </a:solidFill>
                  <a:latin typeface="Times New Roman" pitchFamily="18" charset="0"/>
                  <a:cs typeface="Times New Roman" pitchFamily="18" charset="0"/>
                </a:rPr>
                <a:t>CH</a:t>
              </a:r>
              <a:r>
                <a:rPr lang="en-US" sz="2400" b="1" baseline="-25000">
                  <a:solidFill>
                    <a:prstClr val="black"/>
                  </a:solidFill>
                  <a:latin typeface="Times New Roman" pitchFamily="18" charset="0"/>
                  <a:cs typeface="Times New Roman" pitchFamily="18" charset="0"/>
                </a:rPr>
                <a:t>3</a:t>
              </a:r>
              <a:r>
                <a:rPr lang="en-US" sz="2400" b="1">
                  <a:solidFill>
                    <a:prstClr val="black"/>
                  </a:solidFill>
                  <a:latin typeface="Times New Roman" pitchFamily="18" charset="0"/>
                  <a:cs typeface="Times New Roman" pitchFamily="18" charset="0"/>
                </a:rPr>
                <a:t>-CH</a:t>
              </a:r>
              <a:r>
                <a:rPr lang="en-US" sz="2400" b="1" baseline="-25000">
                  <a:solidFill>
                    <a:prstClr val="black"/>
                  </a:solidFill>
                  <a:latin typeface="Times New Roman" pitchFamily="18" charset="0"/>
                  <a:cs typeface="Times New Roman" pitchFamily="18" charset="0"/>
                </a:rPr>
                <a:t>2</a:t>
              </a:r>
              <a:r>
                <a:rPr lang="en-US" sz="2400" b="1">
                  <a:solidFill>
                    <a:prstClr val="black"/>
                  </a:solidFill>
                  <a:latin typeface="Times New Roman" pitchFamily="18" charset="0"/>
                  <a:cs typeface="Times New Roman" pitchFamily="18" charset="0"/>
                </a:rPr>
                <a:t>-CH</a:t>
              </a:r>
              <a:r>
                <a:rPr lang="en-US" sz="2400" b="1" baseline="-25000">
                  <a:solidFill>
                    <a:prstClr val="black"/>
                  </a:solidFill>
                  <a:latin typeface="Times New Roman" pitchFamily="18" charset="0"/>
                  <a:cs typeface="Times New Roman" pitchFamily="18" charset="0"/>
                </a:rPr>
                <a:t>2</a:t>
              </a:r>
              <a:r>
                <a:rPr lang="en-US" sz="2400" b="1">
                  <a:solidFill>
                    <a:prstClr val="black"/>
                  </a:solidFill>
                  <a:latin typeface="Times New Roman" pitchFamily="18" charset="0"/>
                  <a:cs typeface="Times New Roman" pitchFamily="18" charset="0"/>
                </a:rPr>
                <a:t>-</a:t>
              </a:r>
              <a:r>
                <a:rPr lang="en-US" sz="2400" b="1">
                  <a:solidFill>
                    <a:srgbClr val="FF0000"/>
                  </a:solidFill>
                  <a:latin typeface="Times New Roman" pitchFamily="18" charset="0"/>
                  <a:cs typeface="Times New Roman" pitchFamily="18" charset="0"/>
                </a:rPr>
                <a:t>OH</a:t>
              </a:r>
            </a:p>
          </p:txBody>
        </p:sp>
      </p:grpSp>
      <p:grpSp>
        <p:nvGrpSpPr>
          <p:cNvPr id="5" name="Group 4"/>
          <p:cNvGrpSpPr/>
          <p:nvPr/>
        </p:nvGrpSpPr>
        <p:grpSpPr>
          <a:xfrm>
            <a:off x="228600" y="1295399"/>
            <a:ext cx="3657599" cy="762000"/>
            <a:chOff x="1508919" y="1295400"/>
            <a:chExt cx="3657600" cy="762000"/>
          </a:xfrm>
        </p:grpSpPr>
        <p:sp>
          <p:nvSpPr>
            <p:cNvPr id="6" name="Rounded Rectangle 5"/>
            <p:cNvSpPr/>
            <p:nvPr/>
          </p:nvSpPr>
          <p:spPr>
            <a:xfrm>
              <a:off x="1508919" y="1295400"/>
              <a:ext cx="3657600" cy="762000"/>
            </a:xfrm>
            <a:prstGeom prst="roundRect">
              <a:avLst/>
            </a:prstGeom>
            <a:solidFill>
              <a:srgbClr val="FFFFFF"/>
            </a:solidFill>
            <a:ln w="76200">
              <a:solidFill>
                <a:srgbClr val="FF006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7" name="Rectangle 6"/>
            <p:cNvSpPr/>
            <p:nvPr/>
          </p:nvSpPr>
          <p:spPr>
            <a:xfrm>
              <a:off x="1737518" y="1447800"/>
              <a:ext cx="2809985" cy="461665"/>
            </a:xfrm>
            <a:prstGeom prst="rect">
              <a:avLst/>
            </a:prstGeom>
          </p:spPr>
          <p:txBody>
            <a:bodyPr wrap="square">
              <a:spAutoFit/>
            </a:bodyPr>
            <a:lstStyle/>
            <a:p>
              <a:pPr lvl="0"/>
              <a:r>
                <a:rPr lang="en-US" sz="2400" b="1">
                  <a:solidFill>
                    <a:srgbClr val="0000CC"/>
                  </a:solidFill>
                  <a:latin typeface="Arial" pitchFamily="34" charset="0"/>
                  <a:cs typeface="Arial" pitchFamily="34" charset="0"/>
                </a:rPr>
                <a:t>2.    </a:t>
              </a:r>
              <a:r>
                <a:rPr lang="en-US" sz="2400" b="1">
                  <a:solidFill>
                    <a:prstClr val="black"/>
                  </a:solidFill>
                  <a:latin typeface="Arial" pitchFamily="34" charset="0"/>
                  <a:cs typeface="Arial" pitchFamily="34" charset="0"/>
                </a:rPr>
                <a:t>CH</a:t>
              </a:r>
              <a:r>
                <a:rPr lang="en-US" sz="2400" b="1" baseline="-25000">
                  <a:solidFill>
                    <a:prstClr val="black"/>
                  </a:solidFill>
                  <a:latin typeface="Arial" pitchFamily="34" charset="0"/>
                  <a:cs typeface="Arial" pitchFamily="34" charset="0"/>
                </a:rPr>
                <a:t>3</a:t>
              </a:r>
              <a:r>
                <a:rPr lang="en-US" sz="2400" b="1">
                  <a:solidFill>
                    <a:prstClr val="black"/>
                  </a:solidFill>
                  <a:latin typeface="Arial" pitchFamily="34" charset="0"/>
                  <a:cs typeface="Arial" pitchFamily="34" charset="0"/>
                </a:rPr>
                <a:t>CH</a:t>
              </a:r>
              <a:r>
                <a:rPr lang="en-US" sz="2400" b="1" baseline="-25000">
                  <a:solidFill>
                    <a:prstClr val="black"/>
                  </a:solidFill>
                  <a:latin typeface="Arial" pitchFamily="34" charset="0"/>
                  <a:cs typeface="Arial" pitchFamily="34" charset="0"/>
                </a:rPr>
                <a:t>2</a:t>
              </a:r>
              <a:r>
                <a:rPr lang="en-US" sz="2400" b="1">
                  <a:solidFill>
                    <a:srgbClr val="FF0000"/>
                  </a:solidFill>
                  <a:latin typeface="Arial" pitchFamily="34" charset="0"/>
                  <a:cs typeface="Arial" pitchFamily="34" charset="0"/>
                </a:rPr>
                <a:t>OH</a:t>
              </a:r>
              <a:endParaRPr lang="en-US" sz="2400" b="1">
                <a:solidFill>
                  <a:srgbClr val="0066FF"/>
                </a:solidFill>
                <a:latin typeface="Arial" pitchFamily="34" charset="0"/>
                <a:cs typeface="Arial" pitchFamily="34" charset="0"/>
              </a:endParaRPr>
            </a:p>
          </p:txBody>
        </p:sp>
      </p:grpSp>
      <p:grpSp>
        <p:nvGrpSpPr>
          <p:cNvPr id="8" name="Group 7"/>
          <p:cNvGrpSpPr/>
          <p:nvPr/>
        </p:nvGrpSpPr>
        <p:grpSpPr>
          <a:xfrm>
            <a:off x="228600" y="2286000"/>
            <a:ext cx="3657599" cy="914400"/>
            <a:chOff x="1508919" y="2286000"/>
            <a:chExt cx="3657600" cy="914400"/>
          </a:xfrm>
        </p:grpSpPr>
        <p:sp>
          <p:nvSpPr>
            <p:cNvPr id="9" name="Rounded Rectangle 8"/>
            <p:cNvSpPr/>
            <p:nvPr/>
          </p:nvSpPr>
          <p:spPr>
            <a:xfrm>
              <a:off x="1508919" y="2286000"/>
              <a:ext cx="3657600" cy="914400"/>
            </a:xfrm>
            <a:prstGeom prst="roundRect">
              <a:avLst/>
            </a:prstGeom>
            <a:solidFill>
              <a:srgbClr val="FFFFFF"/>
            </a:solidFill>
            <a:ln w="76200">
              <a:solidFill>
                <a:srgbClr val="FF006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0" name="Rectangle 9"/>
            <p:cNvSpPr/>
            <p:nvPr/>
          </p:nvSpPr>
          <p:spPr>
            <a:xfrm>
              <a:off x="1737518" y="2514600"/>
              <a:ext cx="3082151" cy="461665"/>
            </a:xfrm>
            <a:prstGeom prst="rect">
              <a:avLst/>
            </a:prstGeom>
          </p:spPr>
          <p:txBody>
            <a:bodyPr wrap="square">
              <a:spAutoFit/>
            </a:bodyPr>
            <a:lstStyle/>
            <a:p>
              <a:pPr lvl="0"/>
              <a:r>
                <a:rPr lang="en-US" sz="2400" b="1">
                  <a:solidFill>
                    <a:srgbClr val="0000CC"/>
                  </a:solidFill>
                  <a:latin typeface="Arial" pitchFamily="34" charset="0"/>
                  <a:cs typeface="Arial" pitchFamily="34" charset="0"/>
                </a:rPr>
                <a:t>3. </a:t>
              </a:r>
              <a:r>
                <a:rPr lang="en-US" sz="2400" b="1">
                  <a:solidFill>
                    <a:prstClr val="black"/>
                  </a:solidFill>
                  <a:latin typeface="Arial" pitchFamily="34" charset="0"/>
                  <a:cs typeface="Arial" pitchFamily="34" charset="0"/>
                </a:rPr>
                <a:t>CH</a:t>
              </a:r>
              <a:r>
                <a:rPr lang="en-US" sz="2400" b="1" baseline="-25000">
                  <a:solidFill>
                    <a:prstClr val="black"/>
                  </a:solidFill>
                  <a:latin typeface="Arial" pitchFamily="34" charset="0"/>
                  <a:cs typeface="Arial" pitchFamily="34" charset="0"/>
                </a:rPr>
                <a:t>2</a:t>
              </a:r>
              <a:r>
                <a:rPr lang="en-US" sz="2400" b="1">
                  <a:solidFill>
                    <a:prstClr val="black"/>
                  </a:solidFill>
                  <a:latin typeface="Arial" pitchFamily="34" charset="0"/>
                  <a:cs typeface="Arial" pitchFamily="34" charset="0"/>
                </a:rPr>
                <a:t>=CH–CH</a:t>
              </a:r>
              <a:r>
                <a:rPr lang="en-US" sz="2400" b="1" baseline="-25000">
                  <a:solidFill>
                    <a:prstClr val="black"/>
                  </a:solidFill>
                  <a:latin typeface="Arial" pitchFamily="34" charset="0"/>
                  <a:cs typeface="Arial" pitchFamily="34" charset="0"/>
                </a:rPr>
                <a:t>2</a:t>
              </a:r>
              <a:r>
                <a:rPr lang="en-US" sz="2400" b="1">
                  <a:solidFill>
                    <a:prstClr val="black"/>
                  </a:solidFill>
                  <a:latin typeface="Arial" pitchFamily="34" charset="0"/>
                  <a:cs typeface="Arial" pitchFamily="34" charset="0"/>
                </a:rPr>
                <a:t>-</a:t>
              </a:r>
              <a:r>
                <a:rPr lang="en-US" sz="2400" b="1">
                  <a:solidFill>
                    <a:srgbClr val="FF0000"/>
                  </a:solidFill>
                  <a:latin typeface="Arial" pitchFamily="34" charset="0"/>
                  <a:cs typeface="Arial" pitchFamily="34" charset="0"/>
                </a:rPr>
                <a:t>OH</a:t>
              </a:r>
              <a:endParaRPr lang="en-US" sz="2400">
                <a:solidFill>
                  <a:prstClr val="black"/>
                </a:solidFill>
                <a:latin typeface="Arial" pitchFamily="34" charset="0"/>
                <a:cs typeface="Arial" pitchFamily="34" charset="0"/>
              </a:endParaRPr>
            </a:p>
          </p:txBody>
        </p:sp>
      </p:grpSp>
      <p:grpSp>
        <p:nvGrpSpPr>
          <p:cNvPr id="11" name="Group 10"/>
          <p:cNvGrpSpPr/>
          <p:nvPr/>
        </p:nvGrpSpPr>
        <p:grpSpPr>
          <a:xfrm>
            <a:off x="228600" y="4419600"/>
            <a:ext cx="3657599" cy="1051560"/>
            <a:chOff x="1508919" y="4419600"/>
            <a:chExt cx="3657600" cy="1051560"/>
          </a:xfrm>
        </p:grpSpPr>
        <p:sp>
          <p:nvSpPr>
            <p:cNvPr id="12" name="Rounded Rectangle 11"/>
            <p:cNvSpPr/>
            <p:nvPr/>
          </p:nvSpPr>
          <p:spPr>
            <a:xfrm>
              <a:off x="1508919" y="4419600"/>
              <a:ext cx="3657600" cy="1051560"/>
            </a:xfrm>
            <a:prstGeom prst="roundRect">
              <a:avLst/>
            </a:prstGeom>
            <a:solidFill>
              <a:srgbClr val="FFFFFF"/>
            </a:solidFill>
            <a:ln w="76200">
              <a:solidFill>
                <a:srgbClr val="FF0066"/>
              </a:solidFill>
            </a:ln>
          </p:spPr>
          <p:style>
            <a:lnRef idx="2">
              <a:schemeClr val="accent3"/>
            </a:lnRef>
            <a:fillRef idx="1">
              <a:schemeClr val="lt1"/>
            </a:fillRef>
            <a:effectRef idx="0">
              <a:schemeClr val="accent3"/>
            </a:effectRef>
            <a:fontRef idx="minor">
              <a:schemeClr val="dk1"/>
            </a:fontRef>
          </p:style>
          <p:txBody>
            <a:bodyPr rtlCol="0" anchor="ctr"/>
            <a:lstStyle/>
            <a:p>
              <a:endParaRPr lang="en-US" sz="2400" b="1">
                <a:solidFill>
                  <a:srgbClr val="0000CC"/>
                </a:solidFill>
                <a:latin typeface="Arial" pitchFamily="34" charset="0"/>
                <a:cs typeface="Arial" pitchFamily="34" charset="0"/>
              </a:endParaRPr>
            </a:p>
          </p:txBody>
        </p:sp>
        <p:grpSp>
          <p:nvGrpSpPr>
            <p:cNvPr id="13" name="Group 16"/>
            <p:cNvGrpSpPr>
              <a:grpSpLocks/>
            </p:cNvGrpSpPr>
            <p:nvPr/>
          </p:nvGrpSpPr>
          <p:grpSpPr bwMode="auto">
            <a:xfrm>
              <a:off x="2270917" y="4572000"/>
              <a:ext cx="2209803" cy="762000"/>
              <a:chOff x="4718304" y="5241562"/>
              <a:chExt cx="1981203" cy="685800"/>
            </a:xfrm>
          </p:grpSpPr>
          <p:sp>
            <p:nvSpPr>
              <p:cNvPr id="14" name="Text Box 17"/>
              <p:cNvSpPr txBox="1">
                <a:spLocks noChangeArrowheads="1"/>
              </p:cNvSpPr>
              <p:nvPr/>
            </p:nvSpPr>
            <p:spPr bwMode="auto">
              <a:xfrm>
                <a:off x="5590035" y="5310142"/>
                <a:ext cx="1109472" cy="475394"/>
              </a:xfrm>
              <a:prstGeom prst="rect">
                <a:avLst/>
              </a:prstGeom>
              <a:noFill/>
              <a:ln w="25400" algn="ctr">
                <a:noFill/>
                <a:miter lim="800000"/>
                <a:headEnd/>
                <a:tailEnd/>
              </a:ln>
            </p:spPr>
            <p:txBody>
              <a:bodyPr wrap="none" anchor="ctr" anchorCtr="0"/>
              <a:lstStyle/>
              <a:p>
                <a:pPr algn="l"/>
                <a:endParaRPr lang="en-US" sz="2000" b="1">
                  <a:latin typeface="Arial" charset="0"/>
                </a:endParaRPr>
              </a:p>
              <a:p>
                <a:pPr algn="l"/>
                <a:r>
                  <a:rPr lang="en-US" sz="2000" b="1">
                    <a:solidFill>
                      <a:srgbClr val="000000"/>
                    </a:solidFill>
                    <a:latin typeface="Arial" charset="0"/>
                  </a:rPr>
                  <a:t>CH</a:t>
                </a:r>
                <a:r>
                  <a:rPr lang="en-US" sz="2000" b="1" baseline="-25000">
                    <a:solidFill>
                      <a:srgbClr val="000000"/>
                    </a:solidFill>
                    <a:latin typeface="Arial" charset="0"/>
                  </a:rPr>
                  <a:t>2</a:t>
                </a:r>
                <a:r>
                  <a:rPr lang="en-US" sz="2000" b="1">
                    <a:solidFill>
                      <a:srgbClr val="FF0000"/>
                    </a:solidFill>
                    <a:latin typeface="Arial" charset="0"/>
                  </a:rPr>
                  <a:t>OH</a:t>
                </a:r>
              </a:p>
              <a:p>
                <a:pPr algn="l"/>
                <a:endParaRPr lang="en-US" sz="2400" b="1">
                  <a:latin typeface="Arial" charset="0"/>
                </a:endParaRPr>
              </a:p>
            </p:txBody>
          </p:sp>
          <p:sp>
            <p:nvSpPr>
              <p:cNvPr id="15" name="AutoShape 20"/>
              <p:cNvSpPr>
                <a:spLocks noChangeArrowheads="1"/>
              </p:cNvSpPr>
              <p:nvPr/>
            </p:nvSpPr>
            <p:spPr bwMode="auto">
              <a:xfrm>
                <a:off x="4718304" y="5241562"/>
                <a:ext cx="792480" cy="685800"/>
              </a:xfrm>
              <a:prstGeom prst="hexagon">
                <a:avLst>
                  <a:gd name="adj" fmla="val 28884"/>
                  <a:gd name="vf" fmla="val 115470"/>
                </a:avLst>
              </a:prstGeom>
              <a:noFill/>
              <a:ln w="25400" algn="ctr">
                <a:solidFill>
                  <a:srgbClr val="000000"/>
                </a:solidFill>
                <a:miter lim="800000"/>
                <a:headEnd/>
                <a:tailEnd/>
              </a:ln>
            </p:spPr>
            <p:txBody>
              <a:bodyPr wrap="none" anchor="ctr" anchorCtr="0"/>
              <a:lstStyle/>
              <a:p>
                <a:pPr algn="l"/>
                <a:endParaRPr lang="en-US" sz="1800">
                  <a:latin typeface="Arial" charset="0"/>
                </a:endParaRPr>
              </a:p>
            </p:txBody>
          </p:sp>
          <p:sp>
            <p:nvSpPr>
              <p:cNvPr id="16" name="Oval 21"/>
              <p:cNvSpPr>
                <a:spLocks noChangeArrowheads="1"/>
              </p:cNvSpPr>
              <p:nvPr/>
            </p:nvSpPr>
            <p:spPr bwMode="auto">
              <a:xfrm>
                <a:off x="4876800" y="5334000"/>
                <a:ext cx="475488" cy="475394"/>
              </a:xfrm>
              <a:prstGeom prst="ellipse">
                <a:avLst/>
              </a:prstGeom>
              <a:noFill/>
              <a:ln w="25400" algn="ctr">
                <a:solidFill>
                  <a:srgbClr val="000000"/>
                </a:solidFill>
                <a:round/>
                <a:headEnd/>
                <a:tailEnd/>
              </a:ln>
            </p:spPr>
            <p:txBody>
              <a:bodyPr wrap="none" anchor="ctr" anchorCtr="0"/>
              <a:lstStyle/>
              <a:p>
                <a:pPr algn="l"/>
                <a:endParaRPr lang="en-US" sz="1800">
                  <a:latin typeface="Arial" charset="0"/>
                </a:endParaRPr>
              </a:p>
            </p:txBody>
          </p:sp>
          <p:sp>
            <p:nvSpPr>
              <p:cNvPr id="17" name="Line 22"/>
              <p:cNvSpPr>
                <a:spLocks noChangeShapeType="1"/>
              </p:cNvSpPr>
              <p:nvPr/>
            </p:nvSpPr>
            <p:spPr bwMode="auto">
              <a:xfrm>
                <a:off x="5510784" y="5571697"/>
                <a:ext cx="158496" cy="0"/>
              </a:xfrm>
              <a:prstGeom prst="line">
                <a:avLst/>
              </a:prstGeom>
              <a:noFill/>
              <a:ln w="25400">
                <a:solidFill>
                  <a:srgbClr val="000000"/>
                </a:solidFill>
                <a:round/>
                <a:headEnd/>
                <a:tailEnd/>
              </a:ln>
            </p:spPr>
            <p:txBody>
              <a:bodyPr wrap="none" anchor="ctr" anchorCtr="0"/>
              <a:lstStyle/>
              <a:p>
                <a:endParaRPr lang="en-US"/>
              </a:p>
            </p:txBody>
          </p:sp>
        </p:grpSp>
      </p:grpSp>
      <p:grpSp>
        <p:nvGrpSpPr>
          <p:cNvPr id="18" name="Group 17"/>
          <p:cNvGrpSpPr/>
          <p:nvPr/>
        </p:nvGrpSpPr>
        <p:grpSpPr>
          <a:xfrm>
            <a:off x="228601" y="3429000"/>
            <a:ext cx="3657599" cy="762000"/>
            <a:chOff x="1508919" y="3429000"/>
            <a:chExt cx="3657600" cy="762000"/>
          </a:xfrm>
        </p:grpSpPr>
        <p:sp>
          <p:nvSpPr>
            <p:cNvPr id="19" name="Rounded Rectangle 18"/>
            <p:cNvSpPr/>
            <p:nvPr/>
          </p:nvSpPr>
          <p:spPr>
            <a:xfrm>
              <a:off x="1508919" y="3429000"/>
              <a:ext cx="3657600" cy="762000"/>
            </a:xfrm>
            <a:prstGeom prst="roundRect">
              <a:avLst/>
            </a:prstGeom>
            <a:solidFill>
              <a:srgbClr val="FFFFFF"/>
            </a:solidFill>
            <a:ln w="76200">
              <a:solidFill>
                <a:srgbClr val="FF006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0" name="Rectangle 19"/>
            <p:cNvSpPr/>
            <p:nvPr/>
          </p:nvSpPr>
          <p:spPr>
            <a:xfrm>
              <a:off x="1737518" y="3581400"/>
              <a:ext cx="2961068" cy="461665"/>
            </a:xfrm>
            <a:prstGeom prst="rect">
              <a:avLst/>
            </a:prstGeom>
          </p:spPr>
          <p:txBody>
            <a:bodyPr wrap="none">
              <a:spAutoFit/>
            </a:bodyPr>
            <a:lstStyle/>
            <a:p>
              <a:pPr lvl="0"/>
              <a:r>
                <a:rPr lang="en-US" sz="2400" b="1">
                  <a:solidFill>
                    <a:srgbClr val="0000CC"/>
                  </a:solidFill>
                  <a:latin typeface="Arial" pitchFamily="34" charset="0"/>
                  <a:cs typeface="Arial" pitchFamily="34" charset="0"/>
                </a:rPr>
                <a:t>4.  </a:t>
              </a:r>
              <a:r>
                <a:rPr lang="en-US" sz="2400" b="1">
                  <a:solidFill>
                    <a:prstClr val="black"/>
                  </a:solidFill>
                  <a:latin typeface="Arial" pitchFamily="34" charset="0"/>
                  <a:cs typeface="Arial" pitchFamily="34" charset="0"/>
                </a:rPr>
                <a:t>HO-CH</a:t>
              </a:r>
              <a:r>
                <a:rPr lang="en-US" sz="2400" b="1" baseline="-25000">
                  <a:solidFill>
                    <a:prstClr val="black"/>
                  </a:solidFill>
                  <a:latin typeface="Arial" pitchFamily="34" charset="0"/>
                  <a:cs typeface="Arial" pitchFamily="34" charset="0"/>
                </a:rPr>
                <a:t>2</a:t>
              </a:r>
              <a:r>
                <a:rPr lang="en-US" sz="2400" b="1">
                  <a:solidFill>
                    <a:prstClr val="black"/>
                  </a:solidFill>
                  <a:latin typeface="Arial" pitchFamily="34" charset="0"/>
                  <a:cs typeface="Arial" pitchFamily="34" charset="0"/>
                </a:rPr>
                <a:t>-CH</a:t>
              </a:r>
              <a:r>
                <a:rPr lang="en-US" sz="2400" b="1" baseline="-25000">
                  <a:solidFill>
                    <a:prstClr val="black"/>
                  </a:solidFill>
                  <a:latin typeface="Arial" pitchFamily="34" charset="0"/>
                  <a:cs typeface="Arial" pitchFamily="34" charset="0"/>
                </a:rPr>
                <a:t>2</a:t>
              </a:r>
              <a:r>
                <a:rPr lang="en-US" sz="2400" b="1">
                  <a:solidFill>
                    <a:prstClr val="black"/>
                  </a:solidFill>
                  <a:latin typeface="Arial" pitchFamily="34" charset="0"/>
                  <a:cs typeface="Arial" pitchFamily="34" charset="0"/>
                </a:rPr>
                <a:t>-</a:t>
              </a:r>
              <a:r>
                <a:rPr lang="en-US" sz="2400" b="1">
                  <a:solidFill>
                    <a:srgbClr val="FF0000"/>
                  </a:solidFill>
                  <a:latin typeface="Arial" pitchFamily="34" charset="0"/>
                  <a:cs typeface="Arial" pitchFamily="34" charset="0"/>
                </a:rPr>
                <a:t>OH</a:t>
              </a:r>
              <a:endParaRPr lang="en-US" sz="2400">
                <a:solidFill>
                  <a:prstClr val="black"/>
                </a:solidFill>
                <a:latin typeface="Arial" pitchFamily="34" charset="0"/>
                <a:cs typeface="Arial" pitchFamily="34" charset="0"/>
              </a:endParaRPr>
            </a:p>
          </p:txBody>
        </p:sp>
      </p:grpSp>
      <p:grpSp>
        <p:nvGrpSpPr>
          <p:cNvPr id="21" name="Group 20"/>
          <p:cNvGrpSpPr/>
          <p:nvPr/>
        </p:nvGrpSpPr>
        <p:grpSpPr>
          <a:xfrm>
            <a:off x="76200" y="5791201"/>
            <a:ext cx="3962401" cy="822961"/>
            <a:chOff x="1356519" y="5791200"/>
            <a:chExt cx="3962400" cy="822960"/>
          </a:xfrm>
        </p:grpSpPr>
        <p:sp>
          <p:nvSpPr>
            <p:cNvPr id="22" name="Rounded Rectangle 21"/>
            <p:cNvSpPr/>
            <p:nvPr/>
          </p:nvSpPr>
          <p:spPr>
            <a:xfrm>
              <a:off x="1508919" y="5791200"/>
              <a:ext cx="3657600" cy="822960"/>
            </a:xfrm>
            <a:prstGeom prst="roundRect">
              <a:avLst/>
            </a:prstGeom>
            <a:solidFill>
              <a:srgbClr val="FFFFFF"/>
            </a:solidFill>
            <a:ln w="76200">
              <a:solidFill>
                <a:srgbClr val="FF006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3" name="Rectangle 22"/>
            <p:cNvSpPr/>
            <p:nvPr/>
          </p:nvSpPr>
          <p:spPr>
            <a:xfrm>
              <a:off x="1356519" y="5943600"/>
              <a:ext cx="3962400" cy="461664"/>
            </a:xfrm>
            <a:prstGeom prst="rect">
              <a:avLst/>
            </a:prstGeom>
          </p:spPr>
          <p:txBody>
            <a:bodyPr wrap="square">
              <a:spAutoFit/>
            </a:bodyPr>
            <a:lstStyle/>
            <a:p>
              <a:pPr lvl="0"/>
              <a:r>
                <a:rPr lang="en-US" sz="2400" b="1">
                  <a:solidFill>
                    <a:srgbClr val="0000CC"/>
                  </a:solidFill>
                  <a:latin typeface="Arial" pitchFamily="34" charset="0"/>
                  <a:cs typeface="Arial" pitchFamily="34" charset="0"/>
                </a:rPr>
                <a:t>6.</a:t>
              </a:r>
              <a:r>
                <a:rPr lang="en-US" sz="2400" b="1">
                  <a:solidFill>
                    <a:srgbClr val="FF0000"/>
                  </a:solidFill>
                  <a:latin typeface="Arial" pitchFamily="34" charset="0"/>
                  <a:cs typeface="Arial" pitchFamily="34" charset="0"/>
                </a:rPr>
                <a:t>HO</a:t>
              </a:r>
              <a:r>
                <a:rPr lang="en-US" sz="2400" b="1">
                  <a:solidFill>
                    <a:prstClr val="black"/>
                  </a:solidFill>
                  <a:latin typeface="Arial" pitchFamily="34" charset="0"/>
                  <a:cs typeface="Arial" pitchFamily="34" charset="0"/>
                </a:rPr>
                <a:t>CH</a:t>
              </a:r>
              <a:r>
                <a:rPr lang="en-US" sz="2400" b="1" baseline="-25000">
                  <a:solidFill>
                    <a:prstClr val="black"/>
                  </a:solidFill>
                  <a:latin typeface="Arial" pitchFamily="34" charset="0"/>
                  <a:cs typeface="Arial" pitchFamily="34" charset="0"/>
                </a:rPr>
                <a:t>2</a:t>
              </a:r>
              <a:r>
                <a:rPr lang="en-US" sz="2400" b="1">
                  <a:solidFill>
                    <a:prstClr val="black"/>
                  </a:solidFill>
                  <a:latin typeface="Arial" pitchFamily="34" charset="0"/>
                  <a:cs typeface="Arial" pitchFamily="34" charset="0"/>
                </a:rPr>
                <a:t>-CH(</a:t>
              </a:r>
              <a:r>
                <a:rPr lang="en-US" sz="2400" b="1">
                  <a:solidFill>
                    <a:srgbClr val="FF0000"/>
                  </a:solidFill>
                  <a:latin typeface="Arial" pitchFamily="34" charset="0"/>
                  <a:cs typeface="Arial" pitchFamily="34" charset="0"/>
                </a:rPr>
                <a:t>OH</a:t>
              </a:r>
              <a:r>
                <a:rPr lang="en-US" sz="2400" b="1">
                  <a:solidFill>
                    <a:prstClr val="black"/>
                  </a:solidFill>
                  <a:latin typeface="Arial" pitchFamily="34" charset="0"/>
                  <a:cs typeface="Arial" pitchFamily="34" charset="0"/>
                </a:rPr>
                <a:t>)-CH</a:t>
              </a:r>
              <a:r>
                <a:rPr lang="en-US" sz="2400" b="1" baseline="-25000">
                  <a:solidFill>
                    <a:prstClr val="black"/>
                  </a:solidFill>
                  <a:latin typeface="Arial" pitchFamily="34" charset="0"/>
                  <a:cs typeface="Arial" pitchFamily="34" charset="0"/>
                </a:rPr>
                <a:t>2</a:t>
              </a:r>
              <a:r>
                <a:rPr lang="en-US" sz="2400" b="1">
                  <a:solidFill>
                    <a:srgbClr val="FF0000"/>
                  </a:solidFill>
                  <a:latin typeface="Arial" pitchFamily="34" charset="0"/>
                  <a:cs typeface="Arial" pitchFamily="34" charset="0"/>
                </a:rPr>
                <a:t>OH</a:t>
              </a:r>
              <a:endParaRPr lang="en-US" sz="2400">
                <a:solidFill>
                  <a:srgbClr val="FF0000"/>
                </a:solidFill>
                <a:latin typeface="Arial" pitchFamily="34" charset="0"/>
                <a:cs typeface="Arial" pitchFamily="34" charset="0"/>
              </a:endParaRPr>
            </a:p>
          </p:txBody>
        </p:sp>
      </p:grpSp>
      <p:cxnSp>
        <p:nvCxnSpPr>
          <p:cNvPr id="26" name="Straight Connector 25"/>
          <p:cNvCxnSpPr/>
          <p:nvPr/>
        </p:nvCxnSpPr>
        <p:spPr>
          <a:xfrm flipV="1">
            <a:off x="3848098" y="670879"/>
            <a:ext cx="990601" cy="2171700"/>
          </a:xfrm>
          <a:prstGeom prst="line">
            <a:avLst/>
          </a:prstGeom>
          <a:ln w="63500">
            <a:solidFill>
              <a:srgbClr val="0000CC"/>
            </a:solidFill>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4876800" y="152400"/>
            <a:ext cx="3962401" cy="838200"/>
          </a:xfrm>
          <a:prstGeom prst="roundRect">
            <a:avLst/>
          </a:prstGeom>
          <a:solidFill>
            <a:srgbClr val="FFFFFF"/>
          </a:solidFill>
          <a:ln w="76200">
            <a:solidFill>
              <a:srgbClr val="FFFF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1" name="Rectangle 30"/>
          <p:cNvSpPr/>
          <p:nvPr/>
        </p:nvSpPr>
        <p:spPr>
          <a:xfrm>
            <a:off x="5562603" y="304800"/>
            <a:ext cx="2627129" cy="523220"/>
          </a:xfrm>
          <a:prstGeom prst="rect">
            <a:avLst/>
          </a:prstGeom>
        </p:spPr>
        <p:txBody>
          <a:bodyPr wrap="none">
            <a:spAutoFit/>
          </a:bodyPr>
          <a:lstStyle/>
          <a:p>
            <a:pPr lvl="0"/>
            <a:r>
              <a:rPr lang="en-US" sz="2800" b="1">
                <a:solidFill>
                  <a:srgbClr val="0000CC"/>
                </a:solidFill>
                <a:latin typeface="Arial" pitchFamily="34" charset="0"/>
                <a:cs typeface="Arial" pitchFamily="34" charset="0"/>
              </a:rPr>
              <a:t>A. </a:t>
            </a:r>
            <a:r>
              <a:rPr lang="en-US" sz="2800" b="1">
                <a:solidFill>
                  <a:prstClr val="black"/>
                </a:solidFill>
                <a:latin typeface="Arial" pitchFamily="34" charset="0"/>
                <a:cs typeface="Arial" pitchFamily="34" charset="0"/>
              </a:rPr>
              <a:t>Ancol alylic</a:t>
            </a:r>
            <a:endParaRPr lang="en-US" sz="2400" b="1">
              <a:solidFill>
                <a:prstClr val="black"/>
              </a:solidFill>
              <a:latin typeface="Arial" pitchFamily="34" charset="0"/>
              <a:cs typeface="Arial" pitchFamily="34" charset="0"/>
            </a:endParaRPr>
          </a:p>
        </p:txBody>
      </p:sp>
      <p:sp>
        <p:nvSpPr>
          <p:cNvPr id="32" name="Rounded Rectangle 31"/>
          <p:cNvSpPr/>
          <p:nvPr/>
        </p:nvSpPr>
        <p:spPr>
          <a:xfrm>
            <a:off x="4876800" y="2133600"/>
            <a:ext cx="3962401" cy="914400"/>
          </a:xfrm>
          <a:prstGeom prst="roundRect">
            <a:avLst/>
          </a:prstGeom>
          <a:solidFill>
            <a:srgbClr val="FFFFFF"/>
          </a:solidFill>
          <a:ln w="76200">
            <a:solidFill>
              <a:srgbClr val="FFFF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3" name="Rounded Rectangle 32"/>
          <p:cNvSpPr/>
          <p:nvPr/>
        </p:nvSpPr>
        <p:spPr>
          <a:xfrm>
            <a:off x="4876800" y="1143000"/>
            <a:ext cx="3962401" cy="838200"/>
          </a:xfrm>
          <a:prstGeom prst="roundRect">
            <a:avLst/>
          </a:prstGeom>
          <a:solidFill>
            <a:srgbClr val="FFFFFF"/>
          </a:solidFill>
          <a:ln w="76200">
            <a:solidFill>
              <a:srgbClr val="FFFF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4" name="Rectangle 33"/>
          <p:cNvSpPr/>
          <p:nvPr/>
        </p:nvSpPr>
        <p:spPr>
          <a:xfrm>
            <a:off x="5486403" y="1295400"/>
            <a:ext cx="2180405" cy="523220"/>
          </a:xfrm>
          <a:prstGeom prst="rect">
            <a:avLst/>
          </a:prstGeom>
        </p:spPr>
        <p:txBody>
          <a:bodyPr wrap="none">
            <a:spAutoFit/>
          </a:bodyPr>
          <a:lstStyle/>
          <a:p>
            <a:pPr lvl="0"/>
            <a:r>
              <a:rPr lang="en-US" sz="2800" b="1">
                <a:solidFill>
                  <a:srgbClr val="0000CC"/>
                </a:solidFill>
                <a:latin typeface="Arial" pitchFamily="34" charset="0"/>
                <a:cs typeface="Arial" pitchFamily="34" charset="0"/>
              </a:rPr>
              <a:t>B.  </a:t>
            </a:r>
            <a:r>
              <a:rPr lang="en-US" sz="2800" b="1">
                <a:solidFill>
                  <a:prstClr val="black"/>
                </a:solidFill>
                <a:latin typeface="Arial" pitchFamily="34" charset="0"/>
                <a:cs typeface="Arial" pitchFamily="34" charset="0"/>
              </a:rPr>
              <a:t>Glyxerol</a:t>
            </a:r>
            <a:endParaRPr lang="en-US" sz="2800">
              <a:solidFill>
                <a:prstClr val="black"/>
              </a:solidFill>
              <a:latin typeface="Arial" pitchFamily="34" charset="0"/>
              <a:cs typeface="Arial" pitchFamily="34" charset="0"/>
            </a:endParaRPr>
          </a:p>
        </p:txBody>
      </p:sp>
      <p:sp>
        <p:nvSpPr>
          <p:cNvPr id="35" name="Rectangle 34"/>
          <p:cNvSpPr/>
          <p:nvPr/>
        </p:nvSpPr>
        <p:spPr>
          <a:xfrm>
            <a:off x="5536896" y="2286000"/>
            <a:ext cx="2759090" cy="523220"/>
          </a:xfrm>
          <a:prstGeom prst="rect">
            <a:avLst/>
          </a:prstGeom>
        </p:spPr>
        <p:txBody>
          <a:bodyPr wrap="none">
            <a:spAutoFit/>
          </a:bodyPr>
          <a:lstStyle/>
          <a:p>
            <a:pPr lvl="0"/>
            <a:r>
              <a:rPr lang="en-US" sz="2800" b="1">
                <a:solidFill>
                  <a:srgbClr val="0000CC"/>
                </a:solidFill>
                <a:latin typeface="Arial" pitchFamily="34" charset="0"/>
                <a:cs typeface="Arial" pitchFamily="34" charset="0"/>
              </a:rPr>
              <a:t>C. </a:t>
            </a:r>
            <a:r>
              <a:rPr lang="en-US" sz="2800" b="1">
                <a:solidFill>
                  <a:prstClr val="black"/>
                </a:solidFill>
                <a:latin typeface="Arial" pitchFamily="34" charset="0"/>
                <a:cs typeface="Arial" pitchFamily="34" charset="0"/>
              </a:rPr>
              <a:t>Etylen glicol</a:t>
            </a:r>
            <a:endParaRPr lang="en-US" sz="2400">
              <a:solidFill>
                <a:prstClr val="black"/>
              </a:solidFill>
              <a:latin typeface="Arial" pitchFamily="34" charset="0"/>
              <a:cs typeface="Arial" pitchFamily="34" charset="0"/>
            </a:endParaRPr>
          </a:p>
        </p:txBody>
      </p:sp>
      <p:sp>
        <p:nvSpPr>
          <p:cNvPr id="36" name="Rounded Rectangle 35"/>
          <p:cNvSpPr/>
          <p:nvPr/>
        </p:nvSpPr>
        <p:spPr>
          <a:xfrm>
            <a:off x="4876800" y="3276600"/>
            <a:ext cx="3962401" cy="914400"/>
          </a:xfrm>
          <a:prstGeom prst="roundRect">
            <a:avLst/>
          </a:prstGeom>
          <a:solidFill>
            <a:srgbClr val="FFFFFF"/>
          </a:solidFill>
          <a:ln w="76200">
            <a:solidFill>
              <a:srgbClr val="FFFF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7" name="Rectangle 36"/>
          <p:cNvSpPr/>
          <p:nvPr/>
        </p:nvSpPr>
        <p:spPr>
          <a:xfrm>
            <a:off x="5486402" y="3505200"/>
            <a:ext cx="3125664" cy="523220"/>
          </a:xfrm>
          <a:prstGeom prst="rect">
            <a:avLst/>
          </a:prstGeom>
        </p:spPr>
        <p:txBody>
          <a:bodyPr wrap="none">
            <a:spAutoFit/>
          </a:bodyPr>
          <a:lstStyle/>
          <a:p>
            <a:pPr lvl="0"/>
            <a:r>
              <a:rPr lang="en-US" sz="2800" b="1">
                <a:solidFill>
                  <a:srgbClr val="0000CC"/>
                </a:solidFill>
                <a:latin typeface="Arial" pitchFamily="34" charset="0"/>
                <a:cs typeface="Arial" pitchFamily="34" charset="0"/>
              </a:rPr>
              <a:t>D. </a:t>
            </a:r>
            <a:r>
              <a:rPr lang="en-US" sz="2800" b="1">
                <a:solidFill>
                  <a:prstClr val="black"/>
                </a:solidFill>
                <a:latin typeface="Arial" pitchFamily="34" charset="0"/>
                <a:cs typeface="Arial" pitchFamily="34" charset="0"/>
              </a:rPr>
              <a:t>Ancol propylic</a:t>
            </a:r>
            <a:endParaRPr lang="en-US" sz="2800">
              <a:solidFill>
                <a:prstClr val="black"/>
              </a:solidFill>
              <a:latin typeface="Arial" pitchFamily="34" charset="0"/>
              <a:cs typeface="Arial" pitchFamily="34" charset="0"/>
            </a:endParaRPr>
          </a:p>
        </p:txBody>
      </p:sp>
      <p:sp>
        <p:nvSpPr>
          <p:cNvPr id="38" name="Rounded Rectangle 37"/>
          <p:cNvSpPr/>
          <p:nvPr/>
        </p:nvSpPr>
        <p:spPr>
          <a:xfrm>
            <a:off x="4876800" y="4495800"/>
            <a:ext cx="3962401" cy="914400"/>
          </a:xfrm>
          <a:prstGeom prst="roundRect">
            <a:avLst/>
          </a:prstGeom>
          <a:solidFill>
            <a:srgbClr val="FFFFFF"/>
          </a:solidFill>
          <a:ln w="76200">
            <a:solidFill>
              <a:srgbClr val="FFFF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9" name="Rounded Rectangle 38"/>
          <p:cNvSpPr/>
          <p:nvPr/>
        </p:nvSpPr>
        <p:spPr>
          <a:xfrm>
            <a:off x="4876800" y="5638800"/>
            <a:ext cx="3962401" cy="990600"/>
          </a:xfrm>
          <a:prstGeom prst="roundRect">
            <a:avLst/>
          </a:prstGeom>
          <a:solidFill>
            <a:srgbClr val="FFFFFF"/>
          </a:solidFill>
          <a:ln w="76200">
            <a:solidFill>
              <a:srgbClr val="FFFF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a:solidFill>
                  <a:schemeClr val="tx1"/>
                </a:solidFill>
                <a:latin typeface="Arial" pitchFamily="34" charset="0"/>
                <a:cs typeface="Arial" pitchFamily="34" charset="0"/>
              </a:rPr>
              <a:t> </a:t>
            </a:r>
            <a:endParaRPr lang="en-US" sz="2400">
              <a:solidFill>
                <a:schemeClr val="tx1"/>
              </a:solidFill>
              <a:latin typeface="Arial" pitchFamily="34" charset="0"/>
              <a:cs typeface="Arial" pitchFamily="34" charset="0"/>
            </a:endParaRPr>
          </a:p>
          <a:p>
            <a:pPr algn="ctr"/>
            <a:endParaRPr lang="en-US"/>
          </a:p>
        </p:txBody>
      </p:sp>
      <p:sp>
        <p:nvSpPr>
          <p:cNvPr id="40" name="Rectangle 39"/>
          <p:cNvSpPr/>
          <p:nvPr/>
        </p:nvSpPr>
        <p:spPr>
          <a:xfrm>
            <a:off x="5486400" y="4648200"/>
            <a:ext cx="2627129" cy="523220"/>
          </a:xfrm>
          <a:prstGeom prst="rect">
            <a:avLst/>
          </a:prstGeom>
        </p:spPr>
        <p:txBody>
          <a:bodyPr wrap="none">
            <a:spAutoFit/>
          </a:bodyPr>
          <a:lstStyle/>
          <a:p>
            <a:pPr lvl="0" algn="ctr"/>
            <a:r>
              <a:rPr lang="en-US" sz="2800" b="1">
                <a:solidFill>
                  <a:srgbClr val="0000CC"/>
                </a:solidFill>
                <a:latin typeface="Arial" pitchFamily="34" charset="0"/>
                <a:cs typeface="Arial" pitchFamily="34" charset="0"/>
              </a:rPr>
              <a:t>E. </a:t>
            </a:r>
            <a:r>
              <a:rPr lang="en-US" sz="2800" b="1">
                <a:solidFill>
                  <a:prstClr val="black"/>
                </a:solidFill>
                <a:latin typeface="Arial" pitchFamily="34" charset="0"/>
                <a:cs typeface="Arial" pitchFamily="34" charset="0"/>
              </a:rPr>
              <a:t>Ancol etylic</a:t>
            </a:r>
            <a:endParaRPr lang="en-US" sz="2800">
              <a:solidFill>
                <a:prstClr val="black"/>
              </a:solidFill>
              <a:latin typeface="Arial" pitchFamily="34" charset="0"/>
              <a:cs typeface="Arial" pitchFamily="34" charset="0"/>
            </a:endParaRPr>
          </a:p>
        </p:txBody>
      </p:sp>
      <p:sp>
        <p:nvSpPr>
          <p:cNvPr id="41" name="Rectangle 40"/>
          <p:cNvSpPr/>
          <p:nvPr/>
        </p:nvSpPr>
        <p:spPr>
          <a:xfrm>
            <a:off x="5486402" y="5867401"/>
            <a:ext cx="2819362" cy="461665"/>
          </a:xfrm>
          <a:prstGeom prst="rect">
            <a:avLst/>
          </a:prstGeom>
        </p:spPr>
        <p:txBody>
          <a:bodyPr wrap="none">
            <a:spAutoFit/>
          </a:bodyPr>
          <a:lstStyle/>
          <a:p>
            <a:pPr lvl="0" algn="ctr"/>
            <a:r>
              <a:rPr lang="en-US" sz="2400" b="1">
                <a:solidFill>
                  <a:srgbClr val="0000CC"/>
                </a:solidFill>
                <a:latin typeface="Arial" pitchFamily="34" charset="0"/>
                <a:cs typeface="Arial" pitchFamily="34" charset="0"/>
              </a:rPr>
              <a:t>F.  </a:t>
            </a:r>
            <a:r>
              <a:rPr lang="en-US" sz="2400" b="1">
                <a:solidFill>
                  <a:prstClr val="black"/>
                </a:solidFill>
                <a:latin typeface="Arial" pitchFamily="34" charset="0"/>
                <a:cs typeface="Arial" pitchFamily="34" charset="0"/>
              </a:rPr>
              <a:t>Ancol benzylic </a:t>
            </a:r>
            <a:endParaRPr lang="en-US" sz="2400">
              <a:solidFill>
                <a:prstClr val="black"/>
              </a:solidFill>
              <a:latin typeface="Arial" pitchFamily="34" charset="0"/>
              <a:cs typeface="Arial" pitchFamily="34" charset="0"/>
            </a:endParaRPr>
          </a:p>
        </p:txBody>
      </p:sp>
      <p:cxnSp>
        <p:nvCxnSpPr>
          <p:cNvPr id="24" name="Straight Connector 23"/>
          <p:cNvCxnSpPr/>
          <p:nvPr/>
        </p:nvCxnSpPr>
        <p:spPr>
          <a:xfrm>
            <a:off x="3848098" y="842666"/>
            <a:ext cx="1028702" cy="2738734"/>
          </a:xfrm>
          <a:prstGeom prst="line">
            <a:avLst/>
          </a:prstGeom>
          <a:ln w="635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38" idx="1"/>
          </p:cNvCxnSpPr>
          <p:nvPr/>
        </p:nvCxnSpPr>
        <p:spPr>
          <a:xfrm>
            <a:off x="3848098" y="1866900"/>
            <a:ext cx="1028702" cy="30861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22" idx="3"/>
          </p:cNvCxnSpPr>
          <p:nvPr/>
        </p:nvCxnSpPr>
        <p:spPr>
          <a:xfrm flipV="1">
            <a:off x="3886201" y="1818620"/>
            <a:ext cx="990599" cy="4384062"/>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2" idx="3"/>
            <a:endCxn id="39" idx="1"/>
          </p:cNvCxnSpPr>
          <p:nvPr/>
        </p:nvCxnSpPr>
        <p:spPr>
          <a:xfrm>
            <a:off x="3886199" y="4945380"/>
            <a:ext cx="990601" cy="1188720"/>
          </a:xfrm>
          <a:prstGeom prst="line">
            <a:avLst/>
          </a:prstGeom>
          <a:ln w="635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9" idx="3"/>
            <a:endCxn id="32" idx="1"/>
          </p:cNvCxnSpPr>
          <p:nvPr/>
        </p:nvCxnSpPr>
        <p:spPr>
          <a:xfrm flipV="1">
            <a:off x="3886200" y="2590800"/>
            <a:ext cx="990600" cy="1219200"/>
          </a:xfrm>
          <a:prstGeom prst="line">
            <a:avLst/>
          </a:prstGeom>
          <a:ln w="63500">
            <a:solidFill>
              <a:srgbClr val="7030A0"/>
            </a:solidFill>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457200" y="4706847"/>
            <a:ext cx="441146" cy="461665"/>
          </a:xfrm>
          <a:prstGeom prst="rect">
            <a:avLst/>
          </a:prstGeom>
        </p:spPr>
        <p:txBody>
          <a:bodyPr wrap="none">
            <a:spAutoFit/>
          </a:bodyPr>
          <a:lstStyle/>
          <a:p>
            <a:pPr lvl="0"/>
            <a:r>
              <a:rPr lang="en-US" sz="2400" b="1">
                <a:solidFill>
                  <a:srgbClr val="0000CC"/>
                </a:solidFill>
                <a:latin typeface="Arial" pitchFamily="34" charset="0"/>
                <a:cs typeface="Arial" pitchFamily="34" charset="0"/>
              </a:rPr>
              <a:t>5.</a:t>
            </a:r>
          </a:p>
        </p:txBody>
      </p:sp>
    </p:spTree>
    <p:extLst>
      <p:ext uri="{BB962C8B-B14F-4D97-AF65-F5344CB8AC3E}">
        <p14:creationId xmlns:p14="http://schemas.microsoft.com/office/powerpoint/2010/main" val="2288189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ox(in)">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ox(in)">
                                      <p:cBhvr>
                                        <p:cTn id="27" dur="500"/>
                                        <p:tgtEl>
                                          <p:spTgt spid="11"/>
                                        </p:tgtEl>
                                      </p:cBhvr>
                                    </p:animEffect>
                                  </p:childTnLst>
                                </p:cTn>
                              </p:par>
                              <p:par>
                                <p:cTn id="28" presetID="1" presetClass="entr" presetSubtype="0" fill="hold" grpId="0" nodeType="withEffect">
                                  <p:stCondLst>
                                    <p:cond delay="0"/>
                                  </p:stCondLst>
                                  <p:childTnLst>
                                    <p:set>
                                      <p:cBhvr>
                                        <p:cTn id="29" dur="1" fill="hold">
                                          <p:stCondLst>
                                            <p:cond delay="0"/>
                                          </p:stCondLst>
                                        </p:cTn>
                                        <p:tgtEl>
                                          <p:spTgt spid="5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ox(in)">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box(in)">
                                      <p:cBhvr>
                                        <p:cTn id="39" dur="500"/>
                                        <p:tgtEl>
                                          <p:spTgt spid="31"/>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box(in)">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box(in)">
                                      <p:cBhvr>
                                        <p:cTn id="47" dur="500"/>
                                        <p:tgtEl>
                                          <p:spTgt spid="34"/>
                                        </p:tgtEl>
                                      </p:cBhvr>
                                    </p:animEffect>
                                  </p:childTnLst>
                                </p:cTn>
                              </p:par>
                              <p:par>
                                <p:cTn id="48" presetID="4"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box(in)">
                                      <p:cBhvr>
                                        <p:cTn id="50" dur="500"/>
                                        <p:tgtEl>
                                          <p:spTgt spid="33"/>
                                        </p:tgtEl>
                                      </p:cBhvr>
                                    </p:animEffect>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box(in)">
                                      <p:cBhvr>
                                        <p:cTn id="55" dur="500"/>
                                        <p:tgtEl>
                                          <p:spTgt spid="35"/>
                                        </p:tgtEl>
                                      </p:cBhvr>
                                    </p:animEffect>
                                  </p:childTnLst>
                                </p:cTn>
                              </p:par>
                              <p:par>
                                <p:cTn id="56" presetID="4"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box(in)">
                                      <p:cBhvr>
                                        <p:cTn id="58" dur="500"/>
                                        <p:tgtEl>
                                          <p:spTgt spid="32"/>
                                        </p:tgtEl>
                                      </p:cBhvr>
                                    </p:animEffect>
                                  </p:childTnLst>
                                </p:cTn>
                              </p:par>
                            </p:childTnLst>
                          </p:cTn>
                        </p:par>
                      </p:childTnLst>
                    </p:cTn>
                  </p:par>
                  <p:par>
                    <p:cTn id="59" fill="hold">
                      <p:stCondLst>
                        <p:cond delay="indefinite"/>
                      </p:stCondLst>
                      <p:childTnLst>
                        <p:par>
                          <p:cTn id="60" fill="hold">
                            <p:stCondLst>
                              <p:cond delay="0"/>
                            </p:stCondLst>
                            <p:childTnLst>
                              <p:par>
                                <p:cTn id="61" presetID="4" presetClass="entr" presetSubtype="16" fill="hold" grpId="0" nodeType="click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box(in)">
                                      <p:cBhvr>
                                        <p:cTn id="63" dur="500"/>
                                        <p:tgtEl>
                                          <p:spTgt spid="37"/>
                                        </p:tgtEl>
                                      </p:cBhvr>
                                    </p:animEffect>
                                  </p:childTnLst>
                                </p:cTn>
                              </p:par>
                              <p:par>
                                <p:cTn id="64" presetID="4" presetClass="entr" presetSubtype="16" fill="hold" grpId="0" nodeType="with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box(in)">
                                      <p:cBhvr>
                                        <p:cTn id="66" dur="500"/>
                                        <p:tgtEl>
                                          <p:spTgt spid="36"/>
                                        </p:tgtEl>
                                      </p:cBhvr>
                                    </p:animEffect>
                                  </p:childTnLst>
                                </p:cTn>
                              </p:par>
                            </p:childTnLst>
                          </p:cTn>
                        </p:par>
                      </p:childTnLst>
                    </p:cTn>
                  </p:par>
                  <p:par>
                    <p:cTn id="67" fill="hold">
                      <p:stCondLst>
                        <p:cond delay="indefinite"/>
                      </p:stCondLst>
                      <p:childTnLst>
                        <p:par>
                          <p:cTn id="68" fill="hold">
                            <p:stCondLst>
                              <p:cond delay="0"/>
                            </p:stCondLst>
                            <p:childTnLst>
                              <p:par>
                                <p:cTn id="69" presetID="4" presetClass="entr" presetSubtype="16" fill="hold" grpId="0" nodeType="clickEffect">
                                  <p:stCondLst>
                                    <p:cond delay="0"/>
                                  </p:stCondLst>
                                  <p:childTnLst>
                                    <p:set>
                                      <p:cBhvr>
                                        <p:cTn id="70" dur="1" fill="hold">
                                          <p:stCondLst>
                                            <p:cond delay="0"/>
                                          </p:stCondLst>
                                        </p:cTn>
                                        <p:tgtEl>
                                          <p:spTgt spid="40"/>
                                        </p:tgtEl>
                                        <p:attrNameLst>
                                          <p:attrName>style.visibility</p:attrName>
                                        </p:attrNameLst>
                                      </p:cBhvr>
                                      <p:to>
                                        <p:strVal val="visible"/>
                                      </p:to>
                                    </p:set>
                                    <p:animEffect transition="in" filter="box(in)">
                                      <p:cBhvr>
                                        <p:cTn id="71" dur="500"/>
                                        <p:tgtEl>
                                          <p:spTgt spid="40"/>
                                        </p:tgtEl>
                                      </p:cBhvr>
                                    </p:animEffect>
                                  </p:childTnLst>
                                </p:cTn>
                              </p:par>
                              <p:par>
                                <p:cTn id="72" presetID="4" presetClass="entr" presetSubtype="16" fill="hold" grpId="0" nodeType="withEffect">
                                  <p:stCondLst>
                                    <p:cond delay="0"/>
                                  </p:stCondLst>
                                  <p:childTnLst>
                                    <p:set>
                                      <p:cBhvr>
                                        <p:cTn id="73" dur="1" fill="hold">
                                          <p:stCondLst>
                                            <p:cond delay="0"/>
                                          </p:stCondLst>
                                        </p:cTn>
                                        <p:tgtEl>
                                          <p:spTgt spid="38"/>
                                        </p:tgtEl>
                                        <p:attrNameLst>
                                          <p:attrName>style.visibility</p:attrName>
                                        </p:attrNameLst>
                                      </p:cBhvr>
                                      <p:to>
                                        <p:strVal val="visible"/>
                                      </p:to>
                                    </p:set>
                                    <p:animEffect transition="in" filter="box(in)">
                                      <p:cBhvr>
                                        <p:cTn id="74" dur="500"/>
                                        <p:tgtEl>
                                          <p:spTgt spid="38"/>
                                        </p:tgtEl>
                                      </p:cBhvr>
                                    </p:animEffect>
                                  </p:childTnLst>
                                </p:cTn>
                              </p:par>
                            </p:childTnLst>
                          </p:cTn>
                        </p:par>
                      </p:childTnLst>
                    </p:cTn>
                  </p:par>
                  <p:par>
                    <p:cTn id="75" fill="hold">
                      <p:stCondLst>
                        <p:cond delay="indefinite"/>
                      </p:stCondLst>
                      <p:childTnLst>
                        <p:par>
                          <p:cTn id="76" fill="hold">
                            <p:stCondLst>
                              <p:cond delay="0"/>
                            </p:stCondLst>
                            <p:childTnLst>
                              <p:par>
                                <p:cTn id="77" presetID="4" presetClass="entr" presetSubtype="16" fill="hold" grpId="0" nodeType="click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box(in)">
                                      <p:cBhvr>
                                        <p:cTn id="79" dur="500"/>
                                        <p:tgtEl>
                                          <p:spTgt spid="41"/>
                                        </p:tgtEl>
                                      </p:cBhvr>
                                    </p:animEffect>
                                  </p:childTnLst>
                                </p:cTn>
                              </p:par>
                              <p:par>
                                <p:cTn id="80" presetID="4" presetClass="entr" presetSubtype="16" fill="hold" grpId="0" nodeType="withEffect">
                                  <p:stCondLst>
                                    <p:cond delay="0"/>
                                  </p:stCondLst>
                                  <p:childTnLst>
                                    <p:set>
                                      <p:cBhvr>
                                        <p:cTn id="81" dur="1" fill="hold">
                                          <p:stCondLst>
                                            <p:cond delay="0"/>
                                          </p:stCondLst>
                                        </p:cTn>
                                        <p:tgtEl>
                                          <p:spTgt spid="39"/>
                                        </p:tgtEl>
                                        <p:attrNameLst>
                                          <p:attrName>style.visibility</p:attrName>
                                        </p:attrNameLst>
                                      </p:cBhvr>
                                      <p:to>
                                        <p:strVal val="visible"/>
                                      </p:to>
                                    </p:set>
                                    <p:animEffect transition="in" filter="box(in)">
                                      <p:cBhvr>
                                        <p:cTn id="82" dur="500"/>
                                        <p:tgtEl>
                                          <p:spTgt spid="39"/>
                                        </p:tgtEl>
                                      </p:cBhvr>
                                    </p:animEffect>
                                  </p:childTnLst>
                                </p:cTn>
                              </p:par>
                            </p:childTnLst>
                          </p:cTn>
                        </p:par>
                      </p:childTnLst>
                    </p:cTn>
                  </p:par>
                  <p:par>
                    <p:cTn id="83" fill="hold">
                      <p:stCondLst>
                        <p:cond delay="indefinite"/>
                      </p:stCondLst>
                      <p:childTnLst>
                        <p:par>
                          <p:cTn id="84" fill="hold">
                            <p:stCondLst>
                              <p:cond delay="0"/>
                            </p:stCondLst>
                            <p:childTnLst>
                              <p:par>
                                <p:cTn id="85" presetID="4" presetClass="entr" presetSubtype="16" fill="hold" nodeType="click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box(in)">
                                      <p:cBhvr>
                                        <p:cTn id="87" dur="500"/>
                                        <p:tgtEl>
                                          <p:spTgt spid="26"/>
                                        </p:tgtEl>
                                      </p:cBhvr>
                                    </p:animEffect>
                                  </p:childTnLst>
                                </p:cTn>
                              </p:par>
                              <p:par>
                                <p:cTn id="88" presetID="4" presetClass="entr" presetSubtype="16" fill="hold" nodeType="withEffect">
                                  <p:stCondLst>
                                    <p:cond delay="0"/>
                                  </p:stCondLst>
                                  <p:childTnLst>
                                    <p:set>
                                      <p:cBhvr>
                                        <p:cTn id="89" dur="1" fill="hold">
                                          <p:stCondLst>
                                            <p:cond delay="0"/>
                                          </p:stCondLst>
                                        </p:cTn>
                                        <p:tgtEl>
                                          <p:spTgt spid="24"/>
                                        </p:tgtEl>
                                        <p:attrNameLst>
                                          <p:attrName>style.visibility</p:attrName>
                                        </p:attrNameLst>
                                      </p:cBhvr>
                                      <p:to>
                                        <p:strVal val="visible"/>
                                      </p:to>
                                    </p:set>
                                    <p:animEffect transition="in" filter="box(in)">
                                      <p:cBhvr>
                                        <p:cTn id="90" dur="500"/>
                                        <p:tgtEl>
                                          <p:spTgt spid="24"/>
                                        </p:tgtEl>
                                      </p:cBhvr>
                                    </p:animEffect>
                                  </p:childTnLst>
                                </p:cTn>
                              </p:par>
                              <p:par>
                                <p:cTn id="91" presetID="4" presetClass="entr" presetSubtype="16" fill="hold" nodeType="withEffect">
                                  <p:stCondLst>
                                    <p:cond delay="0"/>
                                  </p:stCondLst>
                                  <p:childTnLst>
                                    <p:set>
                                      <p:cBhvr>
                                        <p:cTn id="92" dur="1" fill="hold">
                                          <p:stCondLst>
                                            <p:cond delay="0"/>
                                          </p:stCondLst>
                                        </p:cTn>
                                        <p:tgtEl>
                                          <p:spTgt spid="25"/>
                                        </p:tgtEl>
                                        <p:attrNameLst>
                                          <p:attrName>style.visibility</p:attrName>
                                        </p:attrNameLst>
                                      </p:cBhvr>
                                      <p:to>
                                        <p:strVal val="visible"/>
                                      </p:to>
                                    </p:set>
                                    <p:animEffect transition="in" filter="box(in)">
                                      <p:cBhvr>
                                        <p:cTn id="93" dur="500"/>
                                        <p:tgtEl>
                                          <p:spTgt spid="25"/>
                                        </p:tgtEl>
                                      </p:cBhvr>
                                    </p:animEffect>
                                  </p:childTnLst>
                                </p:cTn>
                              </p:par>
                              <p:par>
                                <p:cTn id="94" presetID="4" presetClass="entr" presetSubtype="16" fill="hold" nodeType="withEffect">
                                  <p:stCondLst>
                                    <p:cond delay="0"/>
                                  </p:stCondLst>
                                  <p:childTnLst>
                                    <p:set>
                                      <p:cBhvr>
                                        <p:cTn id="95" dur="1" fill="hold">
                                          <p:stCondLst>
                                            <p:cond delay="0"/>
                                          </p:stCondLst>
                                        </p:cTn>
                                        <p:tgtEl>
                                          <p:spTgt spid="29"/>
                                        </p:tgtEl>
                                        <p:attrNameLst>
                                          <p:attrName>style.visibility</p:attrName>
                                        </p:attrNameLst>
                                      </p:cBhvr>
                                      <p:to>
                                        <p:strVal val="visible"/>
                                      </p:to>
                                    </p:set>
                                    <p:animEffect transition="in" filter="box(in)">
                                      <p:cBhvr>
                                        <p:cTn id="96" dur="500"/>
                                        <p:tgtEl>
                                          <p:spTgt spid="29"/>
                                        </p:tgtEl>
                                      </p:cBhvr>
                                    </p:animEffect>
                                  </p:childTnLst>
                                </p:cTn>
                              </p:par>
                              <p:par>
                                <p:cTn id="97" presetID="4" presetClass="entr" presetSubtype="16" fill="hold" nodeType="withEffect">
                                  <p:stCondLst>
                                    <p:cond delay="0"/>
                                  </p:stCondLst>
                                  <p:childTnLst>
                                    <p:set>
                                      <p:cBhvr>
                                        <p:cTn id="98" dur="1" fill="hold">
                                          <p:stCondLst>
                                            <p:cond delay="0"/>
                                          </p:stCondLst>
                                        </p:cTn>
                                        <p:tgtEl>
                                          <p:spTgt spid="27"/>
                                        </p:tgtEl>
                                        <p:attrNameLst>
                                          <p:attrName>style.visibility</p:attrName>
                                        </p:attrNameLst>
                                      </p:cBhvr>
                                      <p:to>
                                        <p:strVal val="visible"/>
                                      </p:to>
                                    </p:set>
                                    <p:animEffect transition="in" filter="box(in)">
                                      <p:cBhvr>
                                        <p:cTn id="99" dur="500"/>
                                        <p:tgtEl>
                                          <p:spTgt spid="27"/>
                                        </p:tgtEl>
                                      </p:cBhvr>
                                    </p:animEffect>
                                  </p:childTnLst>
                                </p:cTn>
                              </p:par>
                              <p:par>
                                <p:cTn id="100" presetID="4" presetClass="entr" presetSubtype="16" fill="hold" nodeType="withEffect">
                                  <p:stCondLst>
                                    <p:cond delay="0"/>
                                  </p:stCondLst>
                                  <p:childTnLst>
                                    <p:set>
                                      <p:cBhvr>
                                        <p:cTn id="101" dur="1" fill="hold">
                                          <p:stCondLst>
                                            <p:cond delay="0"/>
                                          </p:stCondLst>
                                        </p:cTn>
                                        <p:tgtEl>
                                          <p:spTgt spid="28"/>
                                        </p:tgtEl>
                                        <p:attrNameLst>
                                          <p:attrName>style.visibility</p:attrName>
                                        </p:attrNameLst>
                                      </p:cBhvr>
                                      <p:to>
                                        <p:strVal val="visible"/>
                                      </p:to>
                                    </p:set>
                                    <p:animEffect transition="in" filter="box(in)">
                                      <p:cBhvr>
                                        <p:cTn id="102" dur="500"/>
                                        <p:tgtEl>
                                          <p:spTgt spid="28"/>
                                        </p:tgtEl>
                                      </p:cBhvr>
                                    </p:animEffect>
                                  </p:childTnLst>
                                </p:cTn>
                              </p:par>
                            </p:childTnLst>
                          </p:cTn>
                        </p:par>
                      </p:childTnLst>
                    </p:cTn>
                  </p:par>
                  <p:par>
                    <p:cTn id="103" fill="hold">
                      <p:stCondLst>
                        <p:cond delay="indefinite"/>
                      </p:stCondLst>
                      <p:childTnLst>
                        <p:par>
                          <p:cTn id="104" fill="hold">
                            <p:stCondLst>
                              <p:cond delay="0"/>
                            </p:stCondLst>
                            <p:childTnLst>
                              <p:par>
                                <p:cTn id="105" presetID="4" presetClass="exit" presetSubtype="16" fill="hold" nodeType="clickEffect">
                                  <p:stCondLst>
                                    <p:cond delay="0"/>
                                  </p:stCondLst>
                                  <p:childTnLst>
                                    <p:animEffect transition="out" filter="box(in)">
                                      <p:cBhvr>
                                        <p:cTn id="106" dur="500"/>
                                        <p:tgtEl>
                                          <p:spTgt spid="24"/>
                                        </p:tgtEl>
                                      </p:cBhvr>
                                    </p:animEffect>
                                    <p:set>
                                      <p:cBhvr>
                                        <p:cTn id="107" dur="1" fill="hold">
                                          <p:stCondLst>
                                            <p:cond delay="499"/>
                                          </p:stCondLst>
                                        </p:cTn>
                                        <p:tgtEl>
                                          <p:spTgt spid="24"/>
                                        </p:tgtEl>
                                        <p:attrNameLst>
                                          <p:attrName>style.visibility</p:attrName>
                                        </p:attrNameLst>
                                      </p:cBhvr>
                                      <p:to>
                                        <p:strVal val="hidden"/>
                                      </p:to>
                                    </p:set>
                                  </p:childTnLst>
                                </p:cTn>
                              </p:par>
                              <p:par>
                                <p:cTn id="108" presetID="4" presetClass="exit" presetSubtype="16" fill="hold" nodeType="withEffect">
                                  <p:stCondLst>
                                    <p:cond delay="0"/>
                                  </p:stCondLst>
                                  <p:childTnLst>
                                    <p:animEffect transition="out" filter="box(in)">
                                      <p:cBhvr>
                                        <p:cTn id="109" dur="500"/>
                                        <p:tgtEl>
                                          <p:spTgt spid="25"/>
                                        </p:tgtEl>
                                      </p:cBhvr>
                                    </p:animEffect>
                                    <p:set>
                                      <p:cBhvr>
                                        <p:cTn id="110" dur="1" fill="hold">
                                          <p:stCondLst>
                                            <p:cond delay="499"/>
                                          </p:stCondLst>
                                        </p:cTn>
                                        <p:tgtEl>
                                          <p:spTgt spid="25"/>
                                        </p:tgtEl>
                                        <p:attrNameLst>
                                          <p:attrName>style.visibility</p:attrName>
                                        </p:attrNameLst>
                                      </p:cBhvr>
                                      <p:to>
                                        <p:strVal val="hidden"/>
                                      </p:to>
                                    </p:set>
                                  </p:childTnLst>
                                </p:cTn>
                              </p:par>
                              <p:par>
                                <p:cTn id="111" presetID="4" presetClass="exit" presetSubtype="16" fill="hold" nodeType="withEffect">
                                  <p:stCondLst>
                                    <p:cond delay="0"/>
                                  </p:stCondLst>
                                  <p:childTnLst>
                                    <p:animEffect transition="out" filter="box(in)">
                                      <p:cBhvr>
                                        <p:cTn id="112" dur="500"/>
                                        <p:tgtEl>
                                          <p:spTgt spid="26"/>
                                        </p:tgtEl>
                                      </p:cBhvr>
                                    </p:animEffect>
                                    <p:set>
                                      <p:cBhvr>
                                        <p:cTn id="113" dur="1" fill="hold">
                                          <p:stCondLst>
                                            <p:cond delay="499"/>
                                          </p:stCondLst>
                                        </p:cTn>
                                        <p:tgtEl>
                                          <p:spTgt spid="26"/>
                                        </p:tgtEl>
                                        <p:attrNameLst>
                                          <p:attrName>style.visibility</p:attrName>
                                        </p:attrNameLst>
                                      </p:cBhvr>
                                      <p:to>
                                        <p:strVal val="hidden"/>
                                      </p:to>
                                    </p:set>
                                  </p:childTnLst>
                                </p:cTn>
                              </p:par>
                              <p:par>
                                <p:cTn id="114" presetID="4" presetClass="exit" presetSubtype="16" fill="hold" nodeType="withEffect">
                                  <p:stCondLst>
                                    <p:cond delay="0"/>
                                  </p:stCondLst>
                                  <p:childTnLst>
                                    <p:animEffect transition="out" filter="box(in)">
                                      <p:cBhvr>
                                        <p:cTn id="115" dur="500"/>
                                        <p:tgtEl>
                                          <p:spTgt spid="29"/>
                                        </p:tgtEl>
                                      </p:cBhvr>
                                    </p:animEffect>
                                    <p:set>
                                      <p:cBhvr>
                                        <p:cTn id="116" dur="1" fill="hold">
                                          <p:stCondLst>
                                            <p:cond delay="499"/>
                                          </p:stCondLst>
                                        </p:cTn>
                                        <p:tgtEl>
                                          <p:spTgt spid="29"/>
                                        </p:tgtEl>
                                        <p:attrNameLst>
                                          <p:attrName>style.visibility</p:attrName>
                                        </p:attrNameLst>
                                      </p:cBhvr>
                                      <p:to>
                                        <p:strVal val="hidden"/>
                                      </p:to>
                                    </p:set>
                                  </p:childTnLst>
                                </p:cTn>
                              </p:par>
                              <p:par>
                                <p:cTn id="117" presetID="4" presetClass="exit" presetSubtype="16" fill="hold" nodeType="withEffect">
                                  <p:stCondLst>
                                    <p:cond delay="0"/>
                                  </p:stCondLst>
                                  <p:childTnLst>
                                    <p:animEffect transition="out" filter="box(in)">
                                      <p:cBhvr>
                                        <p:cTn id="118" dur="500"/>
                                        <p:tgtEl>
                                          <p:spTgt spid="27"/>
                                        </p:tgtEl>
                                      </p:cBhvr>
                                    </p:animEffect>
                                    <p:set>
                                      <p:cBhvr>
                                        <p:cTn id="119" dur="1" fill="hold">
                                          <p:stCondLst>
                                            <p:cond delay="499"/>
                                          </p:stCondLst>
                                        </p:cTn>
                                        <p:tgtEl>
                                          <p:spTgt spid="27"/>
                                        </p:tgtEl>
                                        <p:attrNameLst>
                                          <p:attrName>style.visibility</p:attrName>
                                        </p:attrNameLst>
                                      </p:cBhvr>
                                      <p:to>
                                        <p:strVal val="hidden"/>
                                      </p:to>
                                    </p:set>
                                  </p:childTnLst>
                                </p:cTn>
                              </p:par>
                              <p:par>
                                <p:cTn id="120" presetID="4" presetClass="exit" presetSubtype="16" fill="hold" nodeType="withEffect">
                                  <p:stCondLst>
                                    <p:cond delay="0"/>
                                  </p:stCondLst>
                                  <p:childTnLst>
                                    <p:animEffect transition="out" filter="box(in)">
                                      <p:cBhvr>
                                        <p:cTn id="121" dur="500"/>
                                        <p:tgtEl>
                                          <p:spTgt spid="28"/>
                                        </p:tgtEl>
                                      </p:cBhvr>
                                    </p:animEffect>
                                    <p:set>
                                      <p:cBhvr>
                                        <p:cTn id="122" dur="1" fill="hold">
                                          <p:stCondLst>
                                            <p:cond delay="499"/>
                                          </p:stCondLst>
                                        </p:cTn>
                                        <p:tgtEl>
                                          <p:spTgt spid="28"/>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0" presetClass="path" presetSubtype="0" accel="50000" decel="50000" fill="hold" grpId="1" nodeType="clickEffect">
                                  <p:stCondLst>
                                    <p:cond delay="0"/>
                                  </p:stCondLst>
                                  <p:childTnLst>
                                    <p:animMotion origin="layout" path="M 0 0 C -0.04804 0.10787 -0.09607 0.21597 -0.09777 0.26666 C -0.09947 0.31736 -0.05483 0.31088 -0.01005 0.30439 " pathEditMode="relative" ptsTypes="aaA">
                                      <p:cBhvr>
                                        <p:cTn id="126" dur="2000" fill="hold"/>
                                        <p:tgtEl>
                                          <p:spTgt spid="30"/>
                                        </p:tgtEl>
                                        <p:attrNameLst>
                                          <p:attrName>ppt_x</p:attrName>
                                          <p:attrName>ppt_y</p:attrName>
                                        </p:attrNameLst>
                                      </p:cBhvr>
                                    </p:animMotion>
                                  </p:childTnLst>
                                </p:cTn>
                              </p:par>
                              <p:par>
                                <p:cTn id="127" presetID="0" presetClass="path" presetSubtype="0" accel="50000" decel="50000" fill="hold" grpId="1" nodeType="withEffect">
                                  <p:stCondLst>
                                    <p:cond delay="0"/>
                                  </p:stCondLst>
                                  <p:childTnLst>
                                    <p:animMotion origin="layout" path="M 0 0 C -0.04804 0.10787 -0.09607 0.21597 -0.09777 0.26666 C -0.09947 0.31736 -0.05483 0.31088 -0.01005 0.30439 " pathEditMode="relative" ptsTypes="aaA">
                                      <p:cBhvr>
                                        <p:cTn id="128" dur="2000" fill="hold"/>
                                        <p:tgtEl>
                                          <p:spTgt spid="31"/>
                                        </p:tgtEl>
                                        <p:attrNameLst>
                                          <p:attrName>ppt_x</p:attrName>
                                          <p:attrName>ppt_y</p:attrName>
                                        </p:attrNameLst>
                                      </p:cBhvr>
                                    </p:animMotion>
                                  </p:childTnLst>
                                </p:cTn>
                              </p:par>
                              <p:par>
                                <p:cTn id="129" presetID="0" presetClass="path" presetSubtype="0" accel="50000" decel="50000" fill="hold" grpId="1" nodeType="withEffect">
                                  <p:stCondLst>
                                    <p:cond delay="0"/>
                                  </p:stCondLst>
                                  <p:childTnLst>
                                    <p:animMotion origin="layout" path="M -0.01789 2.22222E-6 C -0.06292 -0.01435 -0.10782 -0.02847 -0.10808 0.08449 C -0.10835 0.19745 -0.0637 0.4375 -0.01906 0.67778 " pathEditMode="relative" rAng="0" ptsTypes="aaA">
                                      <p:cBhvr>
                                        <p:cTn id="130" dur="2000" fill="hold"/>
                                        <p:tgtEl>
                                          <p:spTgt spid="33"/>
                                        </p:tgtEl>
                                        <p:attrNameLst>
                                          <p:attrName>ppt_x</p:attrName>
                                          <p:attrName>ppt_y</p:attrName>
                                        </p:attrNameLst>
                                      </p:cBhvr>
                                      <p:rCtr x="-4500" y="32500"/>
                                    </p:animMotion>
                                  </p:childTnLst>
                                </p:cTn>
                              </p:par>
                              <p:par>
                                <p:cTn id="131" presetID="0" presetClass="path" presetSubtype="0" accel="50000" decel="50000" fill="hold" grpId="1" nodeType="withEffect">
                                  <p:stCondLst>
                                    <p:cond delay="0"/>
                                  </p:stCondLst>
                                  <p:childTnLst>
                                    <p:animMotion origin="layout" path="M -0.01788 -3.33333E-6 C -0.06292 -0.01435 -0.10782 -0.02847 -0.10808 0.08449 C -0.10834 0.19746 -0.0637 0.4375 -0.01906 0.67778 " pathEditMode="relative" rAng="0" ptsTypes="aaA">
                                      <p:cBhvr>
                                        <p:cTn id="132" dur="2000" fill="hold"/>
                                        <p:tgtEl>
                                          <p:spTgt spid="34"/>
                                        </p:tgtEl>
                                        <p:attrNameLst>
                                          <p:attrName>ppt_x</p:attrName>
                                          <p:attrName>ppt_y</p:attrName>
                                        </p:attrNameLst>
                                      </p:cBhvr>
                                      <p:rCtr x="-4500" y="32500"/>
                                    </p:animMotion>
                                  </p:childTnLst>
                                </p:cTn>
                              </p:par>
                              <p:par>
                                <p:cTn id="133" presetID="0" presetClass="path" presetSubtype="0" accel="50000" decel="50000" fill="hold" grpId="1" nodeType="withEffect">
                                  <p:stCondLst>
                                    <p:cond delay="0"/>
                                  </p:stCondLst>
                                  <p:childTnLst>
                                    <p:animMotion origin="layout" path="M -0.01096 -0.02709 C -0.05978 -0.01088 -0.1086 0.00555 -0.1099 0.0375 C -0.11121 0.06944 -0.06487 0.11666 -0.0184 0.16412 " pathEditMode="relative" rAng="0" ptsTypes="aaA">
                                      <p:cBhvr>
                                        <p:cTn id="134" dur="2000" fill="hold"/>
                                        <p:tgtEl>
                                          <p:spTgt spid="35"/>
                                        </p:tgtEl>
                                        <p:attrNameLst>
                                          <p:attrName>ppt_x</p:attrName>
                                          <p:attrName>ppt_y</p:attrName>
                                        </p:attrNameLst>
                                      </p:cBhvr>
                                      <p:rCtr x="-5000" y="9600"/>
                                    </p:animMotion>
                                  </p:childTnLst>
                                </p:cTn>
                              </p:par>
                              <p:par>
                                <p:cTn id="135" presetID="0" presetClass="path" presetSubtype="0" accel="50000" decel="50000" fill="hold" grpId="1" nodeType="withEffect">
                                  <p:stCondLst>
                                    <p:cond delay="0"/>
                                  </p:stCondLst>
                                  <p:childTnLst>
                                    <p:animMotion origin="layout" path="M -0.01097 -0.02222 C -0.05979 -0.00602 -0.10861 0.01041 -0.10991 0.04236 C -0.11122 0.0743 -0.06488 0.12153 -0.01841 0.16898 " pathEditMode="relative" rAng="0" ptsTypes="aaA">
                                      <p:cBhvr>
                                        <p:cTn id="136" dur="2000" fill="hold"/>
                                        <p:tgtEl>
                                          <p:spTgt spid="32"/>
                                        </p:tgtEl>
                                        <p:attrNameLst>
                                          <p:attrName>ppt_x</p:attrName>
                                          <p:attrName>ppt_y</p:attrName>
                                        </p:attrNameLst>
                                      </p:cBhvr>
                                      <p:rCtr x="-5000" y="9600"/>
                                    </p:animMotion>
                                  </p:childTnLst>
                                </p:cTn>
                              </p:par>
                              <p:par>
                                <p:cTn id="137" presetID="0" presetClass="path" presetSubtype="0" accel="50000" decel="50000" fill="hold" grpId="1" nodeType="withEffect">
                                  <p:stCondLst>
                                    <p:cond delay="0"/>
                                  </p:stCondLst>
                                  <p:childTnLst>
                                    <p:animMotion origin="layout" path="M -0.0094 -0.07825 C -0.0714 -0.06135 -0.1334 -0.04422 -0.13471 -0.11181 C -0.13601 -0.17894 -0.03655 -0.42084 -0.01697 -0.48264 " pathEditMode="relative" rAng="0" ptsTypes="aaA">
                                      <p:cBhvr>
                                        <p:cTn id="138" dur="2000" fill="hold"/>
                                        <p:tgtEl>
                                          <p:spTgt spid="37"/>
                                        </p:tgtEl>
                                        <p:attrNameLst>
                                          <p:attrName>ppt_x</p:attrName>
                                          <p:attrName>ppt_y</p:attrName>
                                        </p:attrNameLst>
                                      </p:cBhvr>
                                      <p:rCtr x="-6300" y="-18500"/>
                                    </p:animMotion>
                                  </p:childTnLst>
                                </p:cTn>
                              </p:par>
                              <p:par>
                                <p:cTn id="139" presetID="0" presetClass="path" presetSubtype="0" accel="50000" decel="50000" fill="hold" grpId="1" nodeType="withEffect">
                                  <p:stCondLst>
                                    <p:cond delay="0"/>
                                  </p:stCondLst>
                                  <p:childTnLst>
                                    <p:animMotion origin="layout" path="M -0.00627 -0.06898 C -0.06827 -0.05208 -0.13027 -0.03495 -0.13158 -0.10254 C -0.13289 -0.16967 -0.03342 -0.41157 -0.01384 -0.47338 " pathEditMode="relative" rAng="0" ptsTypes="aaA">
                                      <p:cBhvr>
                                        <p:cTn id="140" dur="2000" fill="hold"/>
                                        <p:tgtEl>
                                          <p:spTgt spid="36"/>
                                        </p:tgtEl>
                                        <p:attrNameLst>
                                          <p:attrName>ppt_x</p:attrName>
                                          <p:attrName>ppt_y</p:attrName>
                                        </p:attrNameLst>
                                      </p:cBhvr>
                                      <p:rCtr x="-6300" y="-18500"/>
                                    </p:animMotion>
                                  </p:childTnLst>
                                </p:cTn>
                              </p:par>
                              <p:par>
                                <p:cTn id="141" presetID="0" presetClass="path" presetSubtype="0" accel="50000" decel="50000" fill="hold" grpId="1" nodeType="withEffect">
                                  <p:stCondLst>
                                    <p:cond delay="100"/>
                                  </p:stCondLst>
                                  <p:childTnLst>
                                    <p:animMotion origin="layout" path="M 0.00483 -2.22222E-6 C -0.05757 -0.02407 -0.11983 -0.04815 -0.12048 -0.12893 C -0.12114 -0.20972 -0.06005 -0.34722 0.00104 -0.48449 " pathEditMode="relative" rAng="0" ptsTypes="aaA">
                                      <p:cBhvr>
                                        <p:cTn id="142" dur="2000" fill="hold"/>
                                        <p:tgtEl>
                                          <p:spTgt spid="40"/>
                                        </p:tgtEl>
                                        <p:attrNameLst>
                                          <p:attrName>ppt_x</p:attrName>
                                          <p:attrName>ppt_y</p:attrName>
                                        </p:attrNameLst>
                                      </p:cBhvr>
                                      <p:rCtr x="-6300" y="-24200"/>
                                    </p:animMotion>
                                  </p:childTnLst>
                                </p:cTn>
                              </p:par>
                              <p:par>
                                <p:cTn id="143" presetID="0" presetClass="path" presetSubtype="0" accel="50000" decel="50000" fill="hold" grpId="1" nodeType="withEffect">
                                  <p:stCondLst>
                                    <p:cond delay="0"/>
                                  </p:stCondLst>
                                  <p:childTnLst>
                                    <p:animMotion origin="layout" path="M -0.00771 -0.01111 C -0.0701 -0.03518 -0.13236 -0.05926 -0.13302 -0.14004 C -0.13367 -0.22083 -0.07258 -0.35833 -0.01149 -0.4956 " pathEditMode="relative" rAng="0" ptsTypes="aaA">
                                      <p:cBhvr>
                                        <p:cTn id="144" dur="2000" fill="hold"/>
                                        <p:tgtEl>
                                          <p:spTgt spid="38"/>
                                        </p:tgtEl>
                                        <p:attrNameLst>
                                          <p:attrName>ppt_x</p:attrName>
                                          <p:attrName>ppt_y</p:attrName>
                                        </p:attrNameLst>
                                      </p:cBhvr>
                                      <p:rCtr x="-6300" y="-24200"/>
                                    </p:animMotion>
                                  </p:childTnLst>
                                </p:cTn>
                              </p:par>
                              <p:par>
                                <p:cTn id="145" presetID="0" presetClass="path" presetSubtype="0" accel="50000" decel="50000" fill="hold" grpId="1" nodeType="withEffect">
                                  <p:stCondLst>
                                    <p:cond delay="0"/>
                                  </p:stCondLst>
                                  <p:childTnLst>
                                    <p:animMotion origin="layout" path="M -0.01005 -3.7037E-7 C -0.06749 -0.0088 -0.12492 -0.01736 -0.12662 -0.04444 C -0.12831 -0.07153 -0.07427 -0.1169 -0.0201 -0.16227 " pathEditMode="relative" rAng="0" ptsTypes="aaA">
                                      <p:cBhvr>
                                        <p:cTn id="146" dur="2000" fill="hold"/>
                                        <p:tgtEl>
                                          <p:spTgt spid="41"/>
                                        </p:tgtEl>
                                        <p:attrNameLst>
                                          <p:attrName>ppt_x</p:attrName>
                                          <p:attrName>ppt_y</p:attrName>
                                        </p:attrNameLst>
                                      </p:cBhvr>
                                      <p:rCtr x="-5900" y="-8100"/>
                                    </p:animMotion>
                                  </p:childTnLst>
                                </p:cTn>
                              </p:par>
                              <p:par>
                                <p:cTn id="147" presetID="0" presetClass="path" presetSubtype="0" accel="50000" decel="50000" fill="hold" grpId="1" nodeType="withEffect">
                                  <p:stCondLst>
                                    <p:cond delay="0"/>
                                  </p:stCondLst>
                                  <p:childTnLst>
                                    <p:animMotion origin="layout" path="M -0.00457 -4.44444E-6 C -0.06201 -0.00879 -0.11944 -0.01736 -0.12114 -0.04444 C -0.12283 -0.07152 -0.06879 -0.11689 -0.01462 -0.16226 " pathEditMode="relative" rAng="0" ptsTypes="aaA">
                                      <p:cBhvr>
                                        <p:cTn id="148" dur="2000" fill="hold"/>
                                        <p:tgtEl>
                                          <p:spTgt spid="39"/>
                                        </p:tgtEl>
                                        <p:attrNameLst>
                                          <p:attrName>ppt_x</p:attrName>
                                          <p:attrName>ppt_y</p:attrName>
                                        </p:attrNameLst>
                                      </p:cBhvr>
                                      <p:rCtr x="-5900" y="-810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9" restart="whenNotActive" fill="hold" evtFilter="cancelBubble" nodeType="interactiveSeq">
                <p:stCondLst>
                  <p:cond evt="onClick" delay="0">
                    <p:tgtEl>
                      <p:spTgt spid="2"/>
                    </p:tgtEl>
                  </p:cond>
                </p:stCondLst>
                <p:endSync evt="end" delay="0">
                  <p:rtn val="all"/>
                </p:endSync>
                <p:childTnLst>
                  <p:par>
                    <p:cTn id="150" fill="hold">
                      <p:stCondLst>
                        <p:cond delay="0"/>
                      </p:stCondLst>
                      <p:childTnLst>
                        <p:par>
                          <p:cTn id="151" fill="hold">
                            <p:stCondLst>
                              <p:cond delay="0"/>
                            </p:stCondLst>
                            <p:childTnLst>
                              <p:par>
                                <p:cTn id="152" presetID="4" presetClass="entr" presetSubtype="16" fill="hold" nodeType="clickEffect">
                                  <p:stCondLst>
                                    <p:cond delay="0"/>
                                  </p:stCondLst>
                                  <p:childTnLst>
                                    <p:set>
                                      <p:cBhvr>
                                        <p:cTn id="153" dur="1" fill="hold">
                                          <p:stCondLst>
                                            <p:cond delay="0"/>
                                          </p:stCondLst>
                                        </p:cTn>
                                        <p:tgtEl>
                                          <p:spTgt spid="24"/>
                                        </p:tgtEl>
                                        <p:attrNameLst>
                                          <p:attrName>style.visibility</p:attrName>
                                        </p:attrNameLst>
                                      </p:cBhvr>
                                      <p:to>
                                        <p:strVal val="visible"/>
                                      </p:to>
                                    </p:set>
                                    <p:animEffect transition="in" filter="box(in)">
                                      <p:cBhvr>
                                        <p:cTn id="154" dur="500"/>
                                        <p:tgtEl>
                                          <p:spTgt spid="24"/>
                                        </p:tgtEl>
                                      </p:cBhvr>
                                    </p:animEffect>
                                  </p:childTnLst>
                                </p:cTn>
                              </p:par>
                            </p:childTnLst>
                          </p:cTn>
                        </p:par>
                      </p:childTnLst>
                    </p:cTn>
                  </p:par>
                </p:childTnLst>
              </p:cTn>
              <p:nextCondLst>
                <p:cond evt="onClick" delay="0">
                  <p:tgtEl>
                    <p:spTgt spid="2"/>
                  </p:tgtEl>
                </p:cond>
              </p:nextCondLst>
            </p:seq>
            <p:seq concurrent="1" nextAc="seek">
              <p:cTn id="155" restart="whenNotActive" fill="hold" evtFilter="cancelBubble" nodeType="interactiveSeq">
                <p:stCondLst>
                  <p:cond evt="onClick" delay="0">
                    <p:tgtEl>
                      <p:spTgt spid="5"/>
                    </p:tgtEl>
                  </p:cond>
                </p:stCondLst>
                <p:endSync evt="end" delay="0">
                  <p:rtn val="all"/>
                </p:endSync>
                <p:childTnLst>
                  <p:par>
                    <p:cTn id="156" fill="hold">
                      <p:stCondLst>
                        <p:cond delay="0"/>
                      </p:stCondLst>
                      <p:childTnLst>
                        <p:par>
                          <p:cTn id="157" fill="hold">
                            <p:stCondLst>
                              <p:cond delay="0"/>
                            </p:stCondLst>
                            <p:childTnLst>
                              <p:par>
                                <p:cTn id="158" presetID="4" presetClass="entr" presetSubtype="16" fill="hold" nodeType="clickEffect">
                                  <p:stCondLst>
                                    <p:cond delay="0"/>
                                  </p:stCondLst>
                                  <p:childTnLst>
                                    <p:set>
                                      <p:cBhvr>
                                        <p:cTn id="159" dur="1" fill="hold">
                                          <p:stCondLst>
                                            <p:cond delay="0"/>
                                          </p:stCondLst>
                                        </p:cTn>
                                        <p:tgtEl>
                                          <p:spTgt spid="25"/>
                                        </p:tgtEl>
                                        <p:attrNameLst>
                                          <p:attrName>style.visibility</p:attrName>
                                        </p:attrNameLst>
                                      </p:cBhvr>
                                      <p:to>
                                        <p:strVal val="visible"/>
                                      </p:to>
                                    </p:set>
                                    <p:animEffect transition="in" filter="box(in)">
                                      <p:cBhvr>
                                        <p:cTn id="160" dur="500"/>
                                        <p:tgtEl>
                                          <p:spTgt spid="25"/>
                                        </p:tgtEl>
                                      </p:cBhvr>
                                    </p:animEffect>
                                  </p:childTnLst>
                                </p:cTn>
                              </p:par>
                            </p:childTnLst>
                          </p:cTn>
                        </p:par>
                      </p:childTnLst>
                    </p:cTn>
                  </p:par>
                </p:childTnLst>
              </p:cTn>
              <p:nextCondLst>
                <p:cond evt="onClick" delay="0">
                  <p:tgtEl>
                    <p:spTgt spid="5"/>
                  </p:tgtEl>
                </p:cond>
              </p:nextCondLst>
            </p:seq>
            <p:seq concurrent="1" nextAc="seek">
              <p:cTn id="161" restart="whenNotActive" fill="hold" evtFilter="cancelBubble" nodeType="interactiveSeq">
                <p:stCondLst>
                  <p:cond evt="onClick" delay="0">
                    <p:tgtEl>
                      <p:spTgt spid="8"/>
                    </p:tgtEl>
                  </p:cond>
                </p:stCondLst>
                <p:endSync evt="end" delay="0">
                  <p:rtn val="all"/>
                </p:endSync>
                <p:childTnLst>
                  <p:par>
                    <p:cTn id="162" fill="hold">
                      <p:stCondLst>
                        <p:cond delay="0"/>
                      </p:stCondLst>
                      <p:childTnLst>
                        <p:par>
                          <p:cTn id="163" fill="hold">
                            <p:stCondLst>
                              <p:cond delay="0"/>
                            </p:stCondLst>
                            <p:childTnLst>
                              <p:par>
                                <p:cTn id="164" presetID="4" presetClass="entr" presetSubtype="16" fill="hold" nodeType="clickEffect">
                                  <p:stCondLst>
                                    <p:cond delay="0"/>
                                  </p:stCondLst>
                                  <p:childTnLst>
                                    <p:set>
                                      <p:cBhvr>
                                        <p:cTn id="165" dur="1" fill="hold">
                                          <p:stCondLst>
                                            <p:cond delay="0"/>
                                          </p:stCondLst>
                                        </p:cTn>
                                        <p:tgtEl>
                                          <p:spTgt spid="26"/>
                                        </p:tgtEl>
                                        <p:attrNameLst>
                                          <p:attrName>style.visibility</p:attrName>
                                        </p:attrNameLst>
                                      </p:cBhvr>
                                      <p:to>
                                        <p:strVal val="visible"/>
                                      </p:to>
                                    </p:set>
                                    <p:animEffect transition="in" filter="box(in)">
                                      <p:cBhvr>
                                        <p:cTn id="166" dur="500"/>
                                        <p:tgtEl>
                                          <p:spTgt spid="26"/>
                                        </p:tgtEl>
                                      </p:cBhvr>
                                    </p:animEffect>
                                  </p:childTnLst>
                                </p:cTn>
                              </p:par>
                            </p:childTnLst>
                          </p:cTn>
                        </p:par>
                      </p:childTnLst>
                    </p:cTn>
                  </p:par>
                </p:childTnLst>
              </p:cTn>
              <p:nextCondLst>
                <p:cond evt="onClick" delay="0">
                  <p:tgtEl>
                    <p:spTgt spid="8"/>
                  </p:tgtEl>
                </p:cond>
              </p:nextCondLst>
            </p:seq>
            <p:seq concurrent="1" nextAc="seek">
              <p:cTn id="167" restart="whenNotActive" fill="hold" evtFilter="cancelBubble" nodeType="interactiveSeq">
                <p:stCondLst>
                  <p:cond evt="onClick" delay="0">
                    <p:tgtEl>
                      <p:spTgt spid="21"/>
                    </p:tgtEl>
                  </p:cond>
                </p:stCondLst>
                <p:endSync evt="end" delay="0">
                  <p:rtn val="all"/>
                </p:endSync>
                <p:childTnLst>
                  <p:par>
                    <p:cTn id="168" fill="hold">
                      <p:stCondLst>
                        <p:cond delay="0"/>
                      </p:stCondLst>
                      <p:childTnLst>
                        <p:par>
                          <p:cTn id="169" fill="hold">
                            <p:stCondLst>
                              <p:cond delay="0"/>
                            </p:stCondLst>
                            <p:childTnLst>
                              <p:par>
                                <p:cTn id="170" presetID="4" presetClass="entr" presetSubtype="16" fill="hold" nodeType="clickEffect">
                                  <p:stCondLst>
                                    <p:cond delay="0"/>
                                  </p:stCondLst>
                                  <p:childTnLst>
                                    <p:set>
                                      <p:cBhvr>
                                        <p:cTn id="171" dur="1" fill="hold">
                                          <p:stCondLst>
                                            <p:cond delay="0"/>
                                          </p:stCondLst>
                                        </p:cTn>
                                        <p:tgtEl>
                                          <p:spTgt spid="28"/>
                                        </p:tgtEl>
                                        <p:attrNameLst>
                                          <p:attrName>style.visibility</p:attrName>
                                        </p:attrNameLst>
                                      </p:cBhvr>
                                      <p:to>
                                        <p:strVal val="visible"/>
                                      </p:to>
                                    </p:set>
                                    <p:animEffect transition="in" filter="box(in)">
                                      <p:cBhvr>
                                        <p:cTn id="172" dur="500"/>
                                        <p:tgtEl>
                                          <p:spTgt spid="28"/>
                                        </p:tgtEl>
                                      </p:cBhvr>
                                    </p:animEffect>
                                  </p:childTnLst>
                                </p:cTn>
                              </p:par>
                            </p:childTnLst>
                          </p:cTn>
                        </p:par>
                      </p:childTnLst>
                    </p:cTn>
                  </p:par>
                </p:childTnLst>
              </p:cTn>
              <p:nextCondLst>
                <p:cond evt="onClick" delay="0">
                  <p:tgtEl>
                    <p:spTgt spid="21"/>
                  </p:tgtEl>
                </p:cond>
              </p:nextCondLst>
            </p:seq>
            <p:seq concurrent="1" nextAc="seek">
              <p:cTn id="173" restart="whenNotActive" fill="hold" evtFilter="cancelBubble" nodeType="interactiveSeq">
                <p:stCondLst>
                  <p:cond evt="onClick" delay="0">
                    <p:tgtEl>
                      <p:spTgt spid="11"/>
                    </p:tgtEl>
                  </p:cond>
                </p:stCondLst>
                <p:endSync evt="end" delay="0">
                  <p:rtn val="all"/>
                </p:endSync>
                <p:childTnLst>
                  <p:par>
                    <p:cTn id="174" fill="hold">
                      <p:stCondLst>
                        <p:cond delay="0"/>
                      </p:stCondLst>
                      <p:childTnLst>
                        <p:par>
                          <p:cTn id="175" fill="hold">
                            <p:stCondLst>
                              <p:cond delay="0"/>
                            </p:stCondLst>
                            <p:childTnLst>
                              <p:par>
                                <p:cTn id="176" presetID="4" presetClass="entr" presetSubtype="16" fill="hold" nodeType="clickEffect">
                                  <p:stCondLst>
                                    <p:cond delay="0"/>
                                  </p:stCondLst>
                                  <p:childTnLst>
                                    <p:set>
                                      <p:cBhvr>
                                        <p:cTn id="177" dur="1" fill="hold">
                                          <p:stCondLst>
                                            <p:cond delay="0"/>
                                          </p:stCondLst>
                                        </p:cTn>
                                        <p:tgtEl>
                                          <p:spTgt spid="27"/>
                                        </p:tgtEl>
                                        <p:attrNameLst>
                                          <p:attrName>style.visibility</p:attrName>
                                        </p:attrNameLst>
                                      </p:cBhvr>
                                      <p:to>
                                        <p:strVal val="visible"/>
                                      </p:to>
                                    </p:set>
                                    <p:animEffect transition="in" filter="box(in)">
                                      <p:cBhvr>
                                        <p:cTn id="178" dur="500"/>
                                        <p:tgtEl>
                                          <p:spTgt spid="27"/>
                                        </p:tgtEl>
                                      </p:cBhvr>
                                    </p:animEffect>
                                  </p:childTnLst>
                                </p:cTn>
                              </p:par>
                            </p:childTnLst>
                          </p:cTn>
                        </p:par>
                      </p:childTnLst>
                    </p:cTn>
                  </p:par>
                </p:childTnLst>
              </p:cTn>
              <p:nextCondLst>
                <p:cond evt="onClick" delay="0">
                  <p:tgtEl>
                    <p:spTgt spid="11"/>
                  </p:tgtEl>
                </p:cond>
              </p:nextCondLst>
            </p:seq>
            <p:seq concurrent="1" nextAc="seek">
              <p:cTn id="179" restart="whenNotActive" fill="hold" evtFilter="cancelBubble" nodeType="interactiveSeq">
                <p:stCondLst>
                  <p:cond evt="onClick" delay="0">
                    <p:tgtEl>
                      <p:spTgt spid="18"/>
                    </p:tgtEl>
                  </p:cond>
                </p:stCondLst>
                <p:endSync evt="end" delay="0">
                  <p:rtn val="all"/>
                </p:endSync>
                <p:childTnLst>
                  <p:par>
                    <p:cTn id="180" fill="hold">
                      <p:stCondLst>
                        <p:cond delay="0"/>
                      </p:stCondLst>
                      <p:childTnLst>
                        <p:par>
                          <p:cTn id="181" fill="hold">
                            <p:stCondLst>
                              <p:cond delay="0"/>
                            </p:stCondLst>
                            <p:childTnLst>
                              <p:par>
                                <p:cTn id="182" presetID="4" presetClass="entr" presetSubtype="16" fill="hold" nodeType="clickEffect">
                                  <p:stCondLst>
                                    <p:cond delay="0"/>
                                  </p:stCondLst>
                                  <p:childTnLst>
                                    <p:set>
                                      <p:cBhvr>
                                        <p:cTn id="183" dur="1" fill="hold">
                                          <p:stCondLst>
                                            <p:cond delay="0"/>
                                          </p:stCondLst>
                                        </p:cTn>
                                        <p:tgtEl>
                                          <p:spTgt spid="29"/>
                                        </p:tgtEl>
                                        <p:attrNameLst>
                                          <p:attrName>style.visibility</p:attrName>
                                        </p:attrNameLst>
                                      </p:cBhvr>
                                      <p:to>
                                        <p:strVal val="visible"/>
                                      </p:to>
                                    </p:set>
                                    <p:animEffect transition="in" filter="box(in)">
                                      <p:cBhvr>
                                        <p:cTn id="184" dur="500"/>
                                        <p:tgtEl>
                                          <p:spTgt spid="29"/>
                                        </p:tgtEl>
                                      </p:cBhvr>
                                    </p:animEffect>
                                  </p:childTnLst>
                                </p:cTn>
                              </p:par>
                            </p:childTnLst>
                          </p:cTn>
                        </p:par>
                      </p:childTnLst>
                    </p:cTn>
                  </p:par>
                </p:childTnLst>
              </p:cTn>
              <p:nextCondLst>
                <p:cond evt="onClick" delay="0">
                  <p:tgtEl>
                    <p:spTgt spid="18"/>
                  </p:tgtEl>
                </p:cond>
              </p:nextCondLst>
            </p:seq>
          </p:childTnLst>
        </p:cTn>
      </p:par>
    </p:tnLst>
    <p:bldLst>
      <p:bldP spid="30" grpId="0" animBg="1"/>
      <p:bldP spid="30" grpId="1" animBg="1"/>
      <p:bldP spid="31" grpId="0"/>
      <p:bldP spid="31" grpId="1"/>
      <p:bldP spid="32" grpId="0" animBg="1"/>
      <p:bldP spid="32" grpId="1" animBg="1"/>
      <p:bldP spid="33" grpId="0" animBg="1"/>
      <p:bldP spid="33" grpId="1" animBg="1"/>
      <p:bldP spid="34" grpId="0"/>
      <p:bldP spid="34" grpId="1"/>
      <p:bldP spid="35" grpId="0"/>
      <p:bldP spid="35" grpId="1"/>
      <p:bldP spid="36" grpId="0" animBg="1"/>
      <p:bldP spid="36" grpId="1" animBg="1"/>
      <p:bldP spid="37" grpId="0"/>
      <p:bldP spid="37" grpId="1"/>
      <p:bldP spid="38" grpId="0" animBg="1"/>
      <p:bldP spid="38" grpId="1" animBg="1"/>
      <p:bldP spid="39" grpId="0" animBg="1"/>
      <p:bldP spid="39" grpId="1" animBg="1"/>
      <p:bldP spid="40" grpId="0"/>
      <p:bldP spid="40" grpId="1"/>
      <p:bldP spid="41" grpId="0"/>
      <p:bldP spid="41" grpId="1"/>
      <p:bldP spid="5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97359"/>
            <a:ext cx="7086600" cy="707886"/>
          </a:xfrm>
          <a:prstGeom prst="rect">
            <a:avLst/>
          </a:prstGeom>
          <a:noFill/>
        </p:spPr>
        <p:txBody>
          <a:bodyPr wrap="square" rtlCol="0">
            <a:spAutoFit/>
          </a:bodyPr>
          <a:lstStyle/>
          <a:p>
            <a:pPr algn="ctr"/>
            <a:r>
              <a:rPr lang="en-US" sz="4000">
                <a:solidFill>
                  <a:srgbClr val="FFFFFF"/>
                </a:solidFill>
                <a:latin typeface="UTM Showcard" pitchFamily="18" charset="0"/>
              </a:rPr>
              <a:t>I . ĐỒNG PHÂN, DANH PHÁP</a:t>
            </a:r>
          </a:p>
        </p:txBody>
      </p:sp>
      <p:sp>
        <p:nvSpPr>
          <p:cNvPr id="3" name="Rectangle 2"/>
          <p:cNvSpPr/>
          <p:nvPr/>
        </p:nvSpPr>
        <p:spPr>
          <a:xfrm>
            <a:off x="0" y="1122402"/>
            <a:ext cx="2971800" cy="584775"/>
          </a:xfrm>
          <a:prstGeom prst="rect">
            <a:avLst/>
          </a:prstGeom>
        </p:spPr>
        <p:txBody>
          <a:bodyPr wrap="square">
            <a:spAutoFit/>
          </a:bodyPr>
          <a:lstStyle/>
          <a:p>
            <a:pPr lvl="0"/>
            <a:r>
              <a:rPr lang="en-US" sz="3200">
                <a:solidFill>
                  <a:srgbClr val="FF0000"/>
                </a:solidFill>
                <a:latin typeface="UTM Showcard" pitchFamily="18" charset="0"/>
              </a:rPr>
              <a:t>2. Danh pháp </a:t>
            </a:r>
          </a:p>
        </p:txBody>
      </p:sp>
      <p:sp>
        <p:nvSpPr>
          <p:cNvPr id="4" name="TextBox 3"/>
          <p:cNvSpPr txBox="1"/>
          <p:nvPr/>
        </p:nvSpPr>
        <p:spPr>
          <a:xfrm>
            <a:off x="0" y="1676400"/>
            <a:ext cx="8534400" cy="584775"/>
          </a:xfrm>
          <a:prstGeom prst="rect">
            <a:avLst/>
          </a:prstGeom>
          <a:noFill/>
        </p:spPr>
        <p:txBody>
          <a:bodyPr wrap="square" rtlCol="0">
            <a:spAutoFit/>
          </a:bodyPr>
          <a:lstStyle/>
          <a:p>
            <a:pPr algn="just"/>
            <a:r>
              <a:rPr lang="en-US" sz="3200">
                <a:solidFill>
                  <a:srgbClr val="FF0000"/>
                </a:solidFill>
                <a:latin typeface="UTM Cooper Black" pitchFamily="18" charset="0"/>
              </a:rPr>
              <a:t>a) Tên thông thường</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261128" y="416708"/>
            <a:ext cx="562276" cy="548640"/>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620000" y="416708"/>
            <a:ext cx="548640" cy="548640"/>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pic>
        <p:nvPicPr>
          <p:cNvPr id="7" name="Picture 5"/>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995160" y="416708"/>
            <a:ext cx="548640" cy="548639"/>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0" y="2261175"/>
            <a:ext cx="1905000" cy="584775"/>
          </a:xfrm>
          <a:prstGeom prst="rect">
            <a:avLst/>
          </a:prstGeom>
          <a:noFill/>
        </p:spPr>
        <p:txBody>
          <a:bodyPr wrap="square" rtlCol="0">
            <a:spAutoFit/>
          </a:bodyPr>
          <a:lstStyle/>
          <a:p>
            <a:pPr algn="just"/>
            <a:r>
              <a:rPr lang="en-US" sz="3200">
                <a:solidFill>
                  <a:srgbClr val="0000CC"/>
                </a:solidFill>
                <a:latin typeface="UTM Cooper Black" pitchFamily="18" charset="0"/>
              </a:rPr>
              <a:t>* Ete:</a:t>
            </a:r>
          </a:p>
        </p:txBody>
      </p:sp>
      <p:grpSp>
        <p:nvGrpSpPr>
          <p:cNvPr id="22" name="Group 21"/>
          <p:cNvGrpSpPr/>
          <p:nvPr/>
        </p:nvGrpSpPr>
        <p:grpSpPr>
          <a:xfrm>
            <a:off x="2569753" y="2850575"/>
            <a:ext cx="2758863" cy="636150"/>
            <a:chOff x="2569753" y="2850575"/>
            <a:chExt cx="2758863" cy="636150"/>
          </a:xfrm>
        </p:grpSpPr>
        <p:graphicFrame>
          <p:nvGraphicFramePr>
            <p:cNvPr id="9" name="Object 8"/>
            <p:cNvGraphicFramePr>
              <a:graphicFrameLocks noChangeAspect="1"/>
            </p:cNvGraphicFramePr>
            <p:nvPr>
              <p:extLst>
                <p:ext uri="{D42A27DB-BD31-4B8C-83A1-F6EECF244321}">
                  <p14:modId xmlns:p14="http://schemas.microsoft.com/office/powerpoint/2010/main" val="1357593838"/>
                </p:ext>
              </p:extLst>
            </p:nvPr>
          </p:nvGraphicFramePr>
          <p:xfrm>
            <a:off x="3296616" y="2886075"/>
            <a:ext cx="1220788" cy="542925"/>
          </p:xfrm>
          <a:graphic>
            <a:graphicData uri="http://schemas.openxmlformats.org/presentationml/2006/ole">
              <mc:AlternateContent xmlns:mc="http://schemas.openxmlformats.org/markup-compatibility/2006">
                <mc:Choice xmlns:v="urn:schemas-microsoft-com:vml" Requires="v">
                  <p:oleObj spid="_x0000_s23609" name="CS ChemDraw Drawing" r:id="rId6" imgW="350298" imgH="151973" progId="ChemDraw.Document.6.0">
                    <p:embed/>
                  </p:oleObj>
                </mc:Choice>
                <mc:Fallback>
                  <p:oleObj name="CS ChemDraw Drawing" r:id="rId6" imgW="350298" imgH="151973" progId="ChemDraw.Document.6.0">
                    <p:embed/>
                    <p:pic>
                      <p:nvPicPr>
                        <p:cNvPr id="0" name=""/>
                        <p:cNvPicPr>
                          <a:picLocks noChangeAspect="1" noChangeArrowheads="1"/>
                        </p:cNvPicPr>
                        <p:nvPr/>
                      </p:nvPicPr>
                      <p:blipFill>
                        <a:blip r:embed="rId7"/>
                        <a:srcRect/>
                        <a:stretch>
                          <a:fillRect/>
                        </a:stretch>
                      </p:blipFill>
                      <p:spPr bwMode="auto">
                        <a:xfrm>
                          <a:off x="3296616" y="2886075"/>
                          <a:ext cx="1220788" cy="542925"/>
                        </a:xfrm>
                        <a:prstGeom prst="rect">
                          <a:avLst/>
                        </a:prstGeom>
                        <a:noFill/>
                        <a:ln>
                          <a:noFill/>
                        </a:ln>
                      </p:spPr>
                    </p:pic>
                  </p:oleObj>
                </mc:Fallback>
              </mc:AlternateContent>
            </a:graphicData>
          </a:graphic>
        </p:graphicFrame>
        <p:sp>
          <p:nvSpPr>
            <p:cNvPr id="10" name="Rectangle 9"/>
            <p:cNvSpPr/>
            <p:nvPr/>
          </p:nvSpPr>
          <p:spPr>
            <a:xfrm>
              <a:off x="2569753" y="2901950"/>
              <a:ext cx="930063" cy="584775"/>
            </a:xfrm>
            <a:prstGeom prst="rect">
              <a:avLst/>
            </a:prstGeom>
          </p:spPr>
          <p:txBody>
            <a:bodyPr wrap="none">
              <a:spAutoFit/>
            </a:bodyPr>
            <a:lstStyle/>
            <a:p>
              <a:r>
                <a:rPr lang="en-US" sz="3200" b="1">
                  <a:solidFill>
                    <a:srgbClr val="000000"/>
                  </a:solidFill>
                  <a:sym typeface="Wingdings" pitchFamily="2" charset="2"/>
                </a:rPr>
                <a:t>CH</a:t>
              </a:r>
              <a:r>
                <a:rPr lang="en-US" sz="3200" b="1" baseline="-25000">
                  <a:solidFill>
                    <a:srgbClr val="000000"/>
                  </a:solidFill>
                  <a:sym typeface="Wingdings" pitchFamily="2" charset="2"/>
                </a:rPr>
                <a:t>3</a:t>
              </a:r>
              <a:endParaRPr lang="en-US" sz="2000"/>
            </a:p>
          </p:txBody>
        </p:sp>
        <p:sp>
          <p:nvSpPr>
            <p:cNvPr id="11" name="Rectangle 10"/>
            <p:cNvSpPr/>
            <p:nvPr/>
          </p:nvSpPr>
          <p:spPr>
            <a:xfrm>
              <a:off x="4398553" y="2850575"/>
              <a:ext cx="930063" cy="584775"/>
            </a:xfrm>
            <a:prstGeom prst="rect">
              <a:avLst/>
            </a:prstGeom>
          </p:spPr>
          <p:txBody>
            <a:bodyPr wrap="none">
              <a:spAutoFit/>
            </a:bodyPr>
            <a:lstStyle/>
            <a:p>
              <a:r>
                <a:rPr lang="en-US" sz="3200" b="1">
                  <a:solidFill>
                    <a:srgbClr val="000000"/>
                  </a:solidFill>
                  <a:sym typeface="Wingdings" pitchFamily="2" charset="2"/>
                </a:rPr>
                <a:t>CH</a:t>
              </a:r>
              <a:r>
                <a:rPr lang="en-US" sz="3200" b="1" baseline="-25000">
                  <a:solidFill>
                    <a:srgbClr val="000000"/>
                  </a:solidFill>
                  <a:sym typeface="Wingdings" pitchFamily="2" charset="2"/>
                </a:rPr>
                <a:t>3</a:t>
              </a:r>
              <a:endParaRPr lang="en-US" sz="2000"/>
            </a:p>
          </p:txBody>
        </p:sp>
      </p:grpSp>
      <p:grpSp>
        <p:nvGrpSpPr>
          <p:cNvPr id="24" name="Group 23"/>
          <p:cNvGrpSpPr/>
          <p:nvPr/>
        </p:nvGrpSpPr>
        <p:grpSpPr>
          <a:xfrm>
            <a:off x="1507156" y="3911024"/>
            <a:ext cx="3903044" cy="584776"/>
            <a:chOff x="1507156" y="3911024"/>
            <a:chExt cx="3903044" cy="584776"/>
          </a:xfrm>
        </p:grpSpPr>
        <p:graphicFrame>
          <p:nvGraphicFramePr>
            <p:cNvPr id="15" name="Object 14"/>
            <p:cNvGraphicFramePr>
              <a:graphicFrameLocks noChangeAspect="1"/>
            </p:cNvGraphicFramePr>
            <p:nvPr>
              <p:extLst>
                <p:ext uri="{D42A27DB-BD31-4B8C-83A1-F6EECF244321}">
                  <p14:modId xmlns:p14="http://schemas.microsoft.com/office/powerpoint/2010/main" val="2614901907"/>
                </p:ext>
              </p:extLst>
            </p:nvPr>
          </p:nvGraphicFramePr>
          <p:xfrm>
            <a:off x="3378200" y="3946525"/>
            <a:ext cx="1220788" cy="542925"/>
          </p:xfrm>
          <a:graphic>
            <a:graphicData uri="http://schemas.openxmlformats.org/presentationml/2006/ole">
              <mc:AlternateContent xmlns:mc="http://schemas.openxmlformats.org/markup-compatibility/2006">
                <mc:Choice xmlns:v="urn:schemas-microsoft-com:vml" Requires="v">
                  <p:oleObj spid="_x0000_s23610" name="CS ChemDraw Drawing" r:id="rId8" imgW="350298" imgH="151973" progId="ChemDraw.Document.6.0">
                    <p:embed/>
                  </p:oleObj>
                </mc:Choice>
                <mc:Fallback>
                  <p:oleObj name="CS ChemDraw Drawing" r:id="rId8" imgW="350298" imgH="151973" progId="ChemDraw.Document.6.0">
                    <p:embed/>
                    <p:pic>
                      <p:nvPicPr>
                        <p:cNvPr id="0" name=""/>
                        <p:cNvPicPr>
                          <a:picLocks noChangeAspect="1" noChangeArrowheads="1"/>
                        </p:cNvPicPr>
                        <p:nvPr/>
                      </p:nvPicPr>
                      <p:blipFill>
                        <a:blip r:embed="rId7"/>
                        <a:srcRect/>
                        <a:stretch>
                          <a:fillRect/>
                        </a:stretch>
                      </p:blipFill>
                      <p:spPr bwMode="auto">
                        <a:xfrm>
                          <a:off x="3378200" y="3946525"/>
                          <a:ext cx="1220788" cy="542925"/>
                        </a:xfrm>
                        <a:prstGeom prst="rect">
                          <a:avLst/>
                        </a:prstGeom>
                        <a:noFill/>
                        <a:ln>
                          <a:noFill/>
                        </a:ln>
                      </p:spPr>
                    </p:pic>
                  </p:oleObj>
                </mc:Fallback>
              </mc:AlternateContent>
            </a:graphicData>
          </a:graphic>
        </p:graphicFrame>
        <p:sp>
          <p:nvSpPr>
            <p:cNvPr id="16" name="Rectangle 15"/>
            <p:cNvSpPr/>
            <p:nvPr/>
          </p:nvSpPr>
          <p:spPr>
            <a:xfrm>
              <a:off x="1507156" y="3911024"/>
              <a:ext cx="2133600" cy="584775"/>
            </a:xfrm>
            <a:prstGeom prst="rect">
              <a:avLst/>
            </a:prstGeom>
          </p:spPr>
          <p:txBody>
            <a:bodyPr wrap="square">
              <a:spAutoFit/>
            </a:bodyPr>
            <a:lstStyle/>
            <a:p>
              <a:r>
                <a:rPr lang="en-US" sz="3200" b="1">
                  <a:solidFill>
                    <a:srgbClr val="000000"/>
                  </a:solidFill>
                  <a:sym typeface="Wingdings" pitchFamily="2" charset="2"/>
                </a:rPr>
                <a:t>CH</a:t>
              </a:r>
              <a:r>
                <a:rPr lang="en-US" sz="3200" b="1" baseline="-25000">
                  <a:solidFill>
                    <a:srgbClr val="000000"/>
                  </a:solidFill>
                  <a:sym typeface="Wingdings" pitchFamily="2" charset="2"/>
                </a:rPr>
                <a:t>3</a:t>
              </a:r>
              <a:r>
                <a:rPr lang="en-US" sz="3200" b="1">
                  <a:solidFill>
                    <a:srgbClr val="000000"/>
                  </a:solidFill>
                  <a:sym typeface="Wingdings" pitchFamily="2" charset="2"/>
                </a:rPr>
                <a:t>–CH</a:t>
              </a:r>
              <a:r>
                <a:rPr lang="en-US" sz="3200" b="1" baseline="-25000">
                  <a:solidFill>
                    <a:srgbClr val="000000"/>
                  </a:solidFill>
                  <a:sym typeface="Wingdings" pitchFamily="2" charset="2"/>
                </a:rPr>
                <a:t>2</a:t>
              </a:r>
              <a:endParaRPr lang="en-US" sz="2000"/>
            </a:p>
          </p:txBody>
        </p:sp>
        <p:sp>
          <p:nvSpPr>
            <p:cNvPr id="17" name="Rectangle 16"/>
            <p:cNvSpPr/>
            <p:nvPr/>
          </p:nvSpPr>
          <p:spPr>
            <a:xfrm>
              <a:off x="4480137" y="3911025"/>
              <a:ext cx="930063" cy="584775"/>
            </a:xfrm>
            <a:prstGeom prst="rect">
              <a:avLst/>
            </a:prstGeom>
          </p:spPr>
          <p:txBody>
            <a:bodyPr wrap="none">
              <a:spAutoFit/>
            </a:bodyPr>
            <a:lstStyle/>
            <a:p>
              <a:r>
                <a:rPr lang="en-US" sz="3200" b="1">
                  <a:solidFill>
                    <a:srgbClr val="000000"/>
                  </a:solidFill>
                  <a:sym typeface="Wingdings" pitchFamily="2" charset="2"/>
                </a:rPr>
                <a:t>CH</a:t>
              </a:r>
              <a:r>
                <a:rPr lang="en-US" sz="3200" b="1" baseline="-25000">
                  <a:solidFill>
                    <a:srgbClr val="000000"/>
                  </a:solidFill>
                  <a:sym typeface="Wingdings" pitchFamily="2" charset="2"/>
                </a:rPr>
                <a:t>3</a:t>
              </a:r>
              <a:endParaRPr lang="en-US" sz="2000"/>
            </a:p>
          </p:txBody>
        </p:sp>
      </p:grpSp>
      <p:sp>
        <p:nvSpPr>
          <p:cNvPr id="19" name="TextBox 18"/>
          <p:cNvSpPr txBox="1"/>
          <p:nvPr/>
        </p:nvSpPr>
        <p:spPr>
          <a:xfrm>
            <a:off x="5410200" y="2819400"/>
            <a:ext cx="2644877" cy="584775"/>
          </a:xfrm>
          <a:prstGeom prst="rect">
            <a:avLst/>
          </a:prstGeom>
          <a:noFill/>
        </p:spPr>
        <p:txBody>
          <a:bodyPr wrap="square" rtlCol="0">
            <a:spAutoFit/>
          </a:bodyPr>
          <a:lstStyle/>
          <a:p>
            <a:pPr algn="just"/>
            <a:r>
              <a:rPr lang="en-US" sz="3200">
                <a:solidFill>
                  <a:srgbClr val="0000CC"/>
                </a:solidFill>
                <a:latin typeface="UTM Cooper Black" pitchFamily="18" charset="0"/>
              </a:rPr>
              <a:t>Đimetyl </a:t>
            </a:r>
            <a:r>
              <a:rPr lang="en-US" sz="3200">
                <a:solidFill>
                  <a:srgbClr val="FF0000"/>
                </a:solidFill>
                <a:latin typeface="UTM Cooper Black" pitchFamily="18" charset="0"/>
              </a:rPr>
              <a:t>ete</a:t>
            </a:r>
          </a:p>
        </p:txBody>
      </p:sp>
      <p:sp>
        <p:nvSpPr>
          <p:cNvPr id="20" name="TextBox 19"/>
          <p:cNvSpPr txBox="1"/>
          <p:nvPr/>
        </p:nvSpPr>
        <p:spPr>
          <a:xfrm>
            <a:off x="5410200" y="3886200"/>
            <a:ext cx="3121742" cy="584775"/>
          </a:xfrm>
          <a:prstGeom prst="rect">
            <a:avLst/>
          </a:prstGeom>
          <a:noFill/>
        </p:spPr>
        <p:txBody>
          <a:bodyPr wrap="square" rtlCol="0">
            <a:spAutoFit/>
          </a:bodyPr>
          <a:lstStyle/>
          <a:p>
            <a:pPr algn="just"/>
            <a:r>
              <a:rPr lang="en-US" sz="3200">
                <a:solidFill>
                  <a:srgbClr val="0000CC"/>
                </a:solidFill>
                <a:latin typeface="UTM Cooper Black" pitchFamily="18" charset="0"/>
              </a:rPr>
              <a:t>Etylmetyl </a:t>
            </a:r>
            <a:r>
              <a:rPr lang="en-US" sz="3200">
                <a:solidFill>
                  <a:srgbClr val="FF0000"/>
                </a:solidFill>
                <a:latin typeface="UTM Cooper Black" pitchFamily="18" charset="0"/>
              </a:rPr>
              <a:t>ete</a:t>
            </a:r>
          </a:p>
        </p:txBody>
      </p:sp>
      <p:sp>
        <p:nvSpPr>
          <p:cNvPr id="21" name="Rounded Rectangle 20"/>
          <p:cNvSpPr/>
          <p:nvPr/>
        </p:nvSpPr>
        <p:spPr>
          <a:xfrm>
            <a:off x="457201" y="4876800"/>
            <a:ext cx="8366204" cy="1066800"/>
          </a:xfrm>
          <a:prstGeom prst="roundRect">
            <a:avLst/>
          </a:prstGeom>
          <a:noFill/>
          <a:ln w="50800">
            <a:solidFill>
              <a:srgbClr val="7030A0"/>
            </a:solidFill>
          </a:ln>
        </p:spPr>
        <p:style>
          <a:lnRef idx="1">
            <a:schemeClr val="accent4"/>
          </a:lnRef>
          <a:fillRef idx="2">
            <a:schemeClr val="accent4"/>
          </a:fillRef>
          <a:effectRef idx="1">
            <a:schemeClr val="accent4"/>
          </a:effectRef>
          <a:fontRef idx="minor">
            <a:schemeClr val="dk1"/>
          </a:fontRef>
        </p:style>
        <p:txBody>
          <a:bodyPr rtlCol="0" anchor="ctr"/>
          <a:lstStyle/>
          <a:p>
            <a:pPr lvl="0" algn="ctr"/>
            <a:r>
              <a:rPr lang="en-US" sz="4000" b="1">
                <a:solidFill>
                  <a:srgbClr val="0000CC"/>
                </a:solidFill>
                <a:latin typeface="UTM Cooper Black" pitchFamily="18" charset="0"/>
                <a:cs typeface="Arial" pitchFamily="34" charset="0"/>
              </a:rPr>
              <a:t>Tên 2 gốc hiđrocacbon </a:t>
            </a:r>
            <a:r>
              <a:rPr lang="en-US" sz="4000" b="1">
                <a:solidFill>
                  <a:srgbClr val="FF0000"/>
                </a:solidFill>
                <a:latin typeface="UTM Cooper Black" pitchFamily="18" charset="0"/>
                <a:cs typeface="Arial" pitchFamily="34" charset="0"/>
              </a:rPr>
              <a:t>+ ete</a:t>
            </a:r>
          </a:p>
        </p:txBody>
      </p:sp>
    </p:spTree>
    <p:extLst>
      <p:ext uri="{BB962C8B-B14F-4D97-AF65-F5344CB8AC3E}">
        <p14:creationId xmlns:p14="http://schemas.microsoft.com/office/powerpoint/2010/main" val="640623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p:bldP spid="20" grpId="0"/>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430" y="2981980"/>
            <a:ext cx="4937570" cy="523220"/>
          </a:xfrm>
          <a:prstGeom prst="rect">
            <a:avLst/>
          </a:prstGeom>
        </p:spPr>
        <p:txBody>
          <a:bodyPr wrap="none">
            <a:spAutoFit/>
          </a:bodyPr>
          <a:lstStyle/>
          <a:p>
            <a:pPr lvl="0"/>
            <a:r>
              <a:rPr lang="en-US" sz="2800" b="1">
                <a:solidFill>
                  <a:srgbClr val="FF0000"/>
                </a:solidFill>
              </a:rPr>
              <a:t>* Đồng phân ete của C</a:t>
            </a:r>
            <a:r>
              <a:rPr lang="en-US" sz="2800" b="1" baseline="-25000">
                <a:solidFill>
                  <a:srgbClr val="FF0000"/>
                </a:solidFill>
              </a:rPr>
              <a:t>4</a:t>
            </a:r>
            <a:r>
              <a:rPr lang="en-US" sz="2800" b="1">
                <a:solidFill>
                  <a:srgbClr val="FF0000"/>
                </a:solidFill>
              </a:rPr>
              <a:t>H</a:t>
            </a:r>
            <a:r>
              <a:rPr lang="en-US" sz="2800" b="1" baseline="-25000">
                <a:solidFill>
                  <a:srgbClr val="FF0000"/>
                </a:solidFill>
              </a:rPr>
              <a:t>10</a:t>
            </a:r>
            <a:r>
              <a:rPr lang="en-US" sz="2800" b="1">
                <a:solidFill>
                  <a:srgbClr val="FF0000"/>
                </a:solidFill>
              </a:rPr>
              <a:t>O</a:t>
            </a:r>
          </a:p>
        </p:txBody>
      </p:sp>
      <p:grpSp>
        <p:nvGrpSpPr>
          <p:cNvPr id="29" name="Group 28"/>
          <p:cNvGrpSpPr/>
          <p:nvPr/>
        </p:nvGrpSpPr>
        <p:grpSpPr>
          <a:xfrm>
            <a:off x="-356513" y="3538210"/>
            <a:ext cx="5036212" cy="609599"/>
            <a:chOff x="-356513" y="3538210"/>
            <a:chExt cx="5036212" cy="609599"/>
          </a:xfrm>
        </p:grpSpPr>
        <p:graphicFrame>
          <p:nvGraphicFramePr>
            <p:cNvPr id="7" name="Object 6"/>
            <p:cNvGraphicFramePr>
              <a:graphicFrameLocks noChangeAspect="1"/>
            </p:cNvGraphicFramePr>
            <p:nvPr>
              <p:extLst>
                <p:ext uri="{D42A27DB-BD31-4B8C-83A1-F6EECF244321}">
                  <p14:modId xmlns:p14="http://schemas.microsoft.com/office/powerpoint/2010/main" val="1264566777"/>
                </p:ext>
              </p:extLst>
            </p:nvPr>
          </p:nvGraphicFramePr>
          <p:xfrm>
            <a:off x="2647699" y="3573710"/>
            <a:ext cx="1220788" cy="542925"/>
          </p:xfrm>
          <a:graphic>
            <a:graphicData uri="http://schemas.openxmlformats.org/presentationml/2006/ole">
              <mc:AlternateContent xmlns:mc="http://schemas.openxmlformats.org/markup-compatibility/2006">
                <mc:Choice xmlns:v="urn:schemas-microsoft-com:vml" Requires="v">
                  <p:oleObj spid="_x0000_s24663" name="CS ChemDraw Drawing" r:id="rId3" imgW="350298" imgH="151973" progId="ChemDraw.Document.6.0">
                    <p:embed/>
                  </p:oleObj>
                </mc:Choice>
                <mc:Fallback>
                  <p:oleObj name="CS ChemDraw Drawing" r:id="rId3" imgW="350298" imgH="151973" progId="ChemDraw.Document.6.0">
                    <p:embed/>
                    <p:pic>
                      <p:nvPicPr>
                        <p:cNvPr id="0" name=""/>
                        <p:cNvPicPr>
                          <a:picLocks noChangeAspect="1" noChangeArrowheads="1"/>
                        </p:cNvPicPr>
                        <p:nvPr/>
                      </p:nvPicPr>
                      <p:blipFill>
                        <a:blip r:embed="rId4"/>
                        <a:srcRect/>
                        <a:stretch>
                          <a:fillRect/>
                        </a:stretch>
                      </p:blipFill>
                      <p:spPr bwMode="auto">
                        <a:xfrm>
                          <a:off x="2647699" y="3573710"/>
                          <a:ext cx="1220788" cy="542925"/>
                        </a:xfrm>
                        <a:prstGeom prst="rect">
                          <a:avLst/>
                        </a:prstGeom>
                        <a:noFill/>
                        <a:ln>
                          <a:noFill/>
                        </a:ln>
                      </p:spPr>
                    </p:pic>
                  </p:oleObj>
                </mc:Fallback>
              </mc:AlternateContent>
            </a:graphicData>
          </a:graphic>
        </p:graphicFrame>
        <p:sp>
          <p:nvSpPr>
            <p:cNvPr id="8" name="Rectangle 7"/>
            <p:cNvSpPr/>
            <p:nvPr/>
          </p:nvSpPr>
          <p:spPr>
            <a:xfrm>
              <a:off x="-356513" y="3563034"/>
              <a:ext cx="3591232" cy="584775"/>
            </a:xfrm>
            <a:prstGeom prst="rect">
              <a:avLst/>
            </a:prstGeom>
          </p:spPr>
          <p:txBody>
            <a:bodyPr wrap="square">
              <a:spAutoFit/>
            </a:bodyPr>
            <a:lstStyle/>
            <a:p>
              <a:r>
                <a:rPr lang="en-US" sz="3200" b="1">
                  <a:solidFill>
                    <a:srgbClr val="000000"/>
                  </a:solidFill>
                  <a:sym typeface="Wingdings" pitchFamily="2" charset="2"/>
                </a:rPr>
                <a:t>CH</a:t>
              </a:r>
              <a:r>
                <a:rPr lang="en-US" sz="3200" b="1" baseline="-25000">
                  <a:solidFill>
                    <a:srgbClr val="000000"/>
                  </a:solidFill>
                  <a:sym typeface="Wingdings" pitchFamily="2" charset="2"/>
                </a:rPr>
                <a:t>3</a:t>
              </a:r>
              <a:r>
                <a:rPr lang="en-US" sz="3200" b="1">
                  <a:solidFill>
                    <a:srgbClr val="000000"/>
                  </a:solidFill>
                  <a:sym typeface="Wingdings" pitchFamily="2" charset="2"/>
                </a:rPr>
                <a:t>–CH</a:t>
              </a:r>
              <a:r>
                <a:rPr lang="en-US" sz="3200" b="1" baseline="-25000">
                  <a:solidFill>
                    <a:srgbClr val="000000"/>
                  </a:solidFill>
                  <a:sym typeface="Wingdings" pitchFamily="2" charset="2"/>
                </a:rPr>
                <a:t>2</a:t>
              </a:r>
              <a:r>
                <a:rPr lang="en-US" sz="3200" b="1">
                  <a:solidFill>
                    <a:srgbClr val="000000"/>
                  </a:solidFill>
                  <a:sym typeface="Wingdings" pitchFamily="2" charset="2"/>
                </a:rPr>
                <a:t>–CH</a:t>
              </a:r>
              <a:r>
                <a:rPr lang="en-US" sz="3200" b="1" baseline="-25000">
                  <a:solidFill>
                    <a:srgbClr val="000000"/>
                  </a:solidFill>
                  <a:sym typeface="Wingdings" pitchFamily="2" charset="2"/>
                </a:rPr>
                <a:t>2</a:t>
              </a:r>
              <a:endParaRPr lang="en-US" sz="2000" baseline="-25000"/>
            </a:p>
          </p:txBody>
        </p:sp>
        <p:sp>
          <p:nvSpPr>
            <p:cNvPr id="9" name="Rectangle 8"/>
            <p:cNvSpPr/>
            <p:nvPr/>
          </p:nvSpPr>
          <p:spPr>
            <a:xfrm>
              <a:off x="3749636" y="3538210"/>
              <a:ext cx="930063" cy="584775"/>
            </a:xfrm>
            <a:prstGeom prst="rect">
              <a:avLst/>
            </a:prstGeom>
          </p:spPr>
          <p:txBody>
            <a:bodyPr wrap="none">
              <a:spAutoFit/>
            </a:bodyPr>
            <a:lstStyle/>
            <a:p>
              <a:r>
                <a:rPr lang="en-US" sz="3200" b="1">
                  <a:solidFill>
                    <a:srgbClr val="000000"/>
                  </a:solidFill>
                  <a:sym typeface="Wingdings" pitchFamily="2" charset="2"/>
                </a:rPr>
                <a:t>CH</a:t>
              </a:r>
              <a:r>
                <a:rPr lang="en-US" sz="3200" b="1" baseline="-25000">
                  <a:solidFill>
                    <a:srgbClr val="000000"/>
                  </a:solidFill>
                  <a:sym typeface="Wingdings" pitchFamily="2" charset="2"/>
                </a:rPr>
                <a:t>3</a:t>
              </a:r>
              <a:endParaRPr lang="en-US" sz="2000"/>
            </a:p>
          </p:txBody>
        </p:sp>
      </p:grpSp>
      <p:grpSp>
        <p:nvGrpSpPr>
          <p:cNvPr id="30" name="Group 29"/>
          <p:cNvGrpSpPr/>
          <p:nvPr/>
        </p:nvGrpSpPr>
        <p:grpSpPr>
          <a:xfrm>
            <a:off x="803379" y="4331514"/>
            <a:ext cx="3841545" cy="1200846"/>
            <a:chOff x="803379" y="4331514"/>
            <a:chExt cx="3841545" cy="1200846"/>
          </a:xfrm>
        </p:grpSpPr>
        <p:graphicFrame>
          <p:nvGraphicFramePr>
            <p:cNvPr id="10" name="Object 9"/>
            <p:cNvGraphicFramePr>
              <a:graphicFrameLocks noChangeAspect="1"/>
            </p:cNvGraphicFramePr>
            <p:nvPr>
              <p:extLst>
                <p:ext uri="{D42A27DB-BD31-4B8C-83A1-F6EECF244321}">
                  <p14:modId xmlns:p14="http://schemas.microsoft.com/office/powerpoint/2010/main" val="3669784007"/>
                </p:ext>
              </p:extLst>
            </p:nvPr>
          </p:nvGraphicFramePr>
          <p:xfrm>
            <a:off x="2612924" y="4367014"/>
            <a:ext cx="1220788" cy="542925"/>
          </p:xfrm>
          <a:graphic>
            <a:graphicData uri="http://schemas.openxmlformats.org/presentationml/2006/ole">
              <mc:AlternateContent xmlns:mc="http://schemas.openxmlformats.org/markup-compatibility/2006">
                <mc:Choice xmlns:v="urn:schemas-microsoft-com:vml" Requires="v">
                  <p:oleObj spid="_x0000_s24664" name="CS ChemDraw Drawing" r:id="rId5" imgW="350298" imgH="151973" progId="ChemDraw.Document.6.0">
                    <p:embed/>
                  </p:oleObj>
                </mc:Choice>
                <mc:Fallback>
                  <p:oleObj name="CS ChemDraw Drawing" r:id="rId5" imgW="350298" imgH="151973" progId="ChemDraw.Document.6.0">
                    <p:embed/>
                    <p:pic>
                      <p:nvPicPr>
                        <p:cNvPr id="0" name=""/>
                        <p:cNvPicPr>
                          <a:picLocks noChangeAspect="1" noChangeArrowheads="1"/>
                        </p:cNvPicPr>
                        <p:nvPr/>
                      </p:nvPicPr>
                      <p:blipFill>
                        <a:blip r:embed="rId4"/>
                        <a:srcRect/>
                        <a:stretch>
                          <a:fillRect/>
                        </a:stretch>
                      </p:blipFill>
                      <p:spPr bwMode="auto">
                        <a:xfrm>
                          <a:off x="2612924" y="4367014"/>
                          <a:ext cx="1220788" cy="542925"/>
                        </a:xfrm>
                        <a:prstGeom prst="rect">
                          <a:avLst/>
                        </a:prstGeom>
                        <a:noFill/>
                        <a:ln>
                          <a:noFill/>
                        </a:ln>
                      </p:spPr>
                    </p:pic>
                  </p:oleObj>
                </mc:Fallback>
              </mc:AlternateContent>
            </a:graphicData>
          </a:graphic>
        </p:graphicFrame>
        <p:sp>
          <p:nvSpPr>
            <p:cNvPr id="11" name="Rectangle 10"/>
            <p:cNvSpPr/>
            <p:nvPr/>
          </p:nvSpPr>
          <p:spPr>
            <a:xfrm>
              <a:off x="803379" y="4343804"/>
              <a:ext cx="2074921" cy="584775"/>
            </a:xfrm>
            <a:prstGeom prst="rect">
              <a:avLst/>
            </a:prstGeom>
          </p:spPr>
          <p:txBody>
            <a:bodyPr wrap="square">
              <a:spAutoFit/>
            </a:bodyPr>
            <a:lstStyle/>
            <a:p>
              <a:r>
                <a:rPr lang="en-US" sz="3200" b="1">
                  <a:solidFill>
                    <a:srgbClr val="000000"/>
                  </a:solidFill>
                  <a:sym typeface="Wingdings" pitchFamily="2" charset="2"/>
                </a:rPr>
                <a:t>CH</a:t>
              </a:r>
              <a:r>
                <a:rPr lang="en-US" sz="3200" b="1" baseline="-25000">
                  <a:solidFill>
                    <a:srgbClr val="000000"/>
                  </a:solidFill>
                  <a:sym typeface="Wingdings" pitchFamily="2" charset="2"/>
                </a:rPr>
                <a:t>3</a:t>
              </a:r>
              <a:r>
                <a:rPr lang="en-US" sz="3200" b="1">
                  <a:solidFill>
                    <a:srgbClr val="000000"/>
                  </a:solidFill>
                  <a:sym typeface="Wingdings" pitchFamily="2" charset="2"/>
                </a:rPr>
                <a:t>–CH</a:t>
              </a:r>
              <a:endParaRPr lang="en-US" sz="2000" baseline="-25000"/>
            </a:p>
          </p:txBody>
        </p:sp>
        <p:sp>
          <p:nvSpPr>
            <p:cNvPr id="12" name="Rectangle 11"/>
            <p:cNvSpPr/>
            <p:nvPr/>
          </p:nvSpPr>
          <p:spPr>
            <a:xfrm>
              <a:off x="3714861" y="4331514"/>
              <a:ext cx="930063" cy="584775"/>
            </a:xfrm>
            <a:prstGeom prst="rect">
              <a:avLst/>
            </a:prstGeom>
          </p:spPr>
          <p:txBody>
            <a:bodyPr wrap="none">
              <a:spAutoFit/>
            </a:bodyPr>
            <a:lstStyle/>
            <a:p>
              <a:r>
                <a:rPr lang="en-US" sz="3200" b="1">
                  <a:solidFill>
                    <a:srgbClr val="000000"/>
                  </a:solidFill>
                  <a:sym typeface="Wingdings" pitchFamily="2" charset="2"/>
                </a:rPr>
                <a:t>CH</a:t>
              </a:r>
              <a:r>
                <a:rPr lang="en-US" sz="3200" b="1" baseline="-25000">
                  <a:solidFill>
                    <a:srgbClr val="000000"/>
                  </a:solidFill>
                  <a:sym typeface="Wingdings" pitchFamily="2" charset="2"/>
                </a:rPr>
                <a:t>3</a:t>
              </a:r>
              <a:endParaRPr lang="en-US" sz="2000"/>
            </a:p>
          </p:txBody>
        </p:sp>
        <p:sp>
          <p:nvSpPr>
            <p:cNvPr id="13" name="Rectangle 12"/>
            <p:cNvSpPr/>
            <p:nvPr/>
          </p:nvSpPr>
          <p:spPr>
            <a:xfrm>
              <a:off x="1905000" y="4947585"/>
              <a:ext cx="930063" cy="584775"/>
            </a:xfrm>
            <a:prstGeom prst="rect">
              <a:avLst/>
            </a:prstGeom>
          </p:spPr>
          <p:txBody>
            <a:bodyPr wrap="none">
              <a:spAutoFit/>
            </a:bodyPr>
            <a:lstStyle/>
            <a:p>
              <a:pPr lvl="0"/>
              <a:r>
                <a:rPr lang="en-US" sz="3200" b="1">
                  <a:solidFill>
                    <a:srgbClr val="000000"/>
                  </a:solidFill>
                  <a:sym typeface="Wingdings" pitchFamily="2" charset="2"/>
                </a:rPr>
                <a:t>CH</a:t>
              </a:r>
              <a:r>
                <a:rPr lang="en-US" sz="3200" b="1" baseline="-25000">
                  <a:solidFill>
                    <a:srgbClr val="000000"/>
                  </a:solidFill>
                  <a:sym typeface="Wingdings" pitchFamily="2" charset="2"/>
                </a:rPr>
                <a:t>3</a:t>
              </a:r>
              <a:endParaRPr lang="en-US" sz="2000" baseline="-25000">
                <a:solidFill>
                  <a:srgbClr val="9BD3E5"/>
                </a:solidFill>
              </a:endParaRPr>
            </a:p>
          </p:txBody>
        </p:sp>
        <p:cxnSp>
          <p:nvCxnSpPr>
            <p:cNvPr id="14" name="Straight Connector 13"/>
            <p:cNvCxnSpPr/>
            <p:nvPr/>
          </p:nvCxnSpPr>
          <p:spPr bwMode="auto">
            <a:xfrm>
              <a:off x="2133600" y="4795185"/>
              <a:ext cx="0" cy="274320"/>
            </a:xfrm>
            <a:prstGeom prst="line">
              <a:avLst/>
            </a:prstGeom>
            <a:blipFill dpi="0" rotWithShape="1">
              <a:blip r:embed="rId6"/>
              <a:srcRect/>
              <a:stretch>
                <a:fillRect/>
              </a:stretch>
            </a:blip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1" name="Group 30"/>
          <p:cNvGrpSpPr/>
          <p:nvPr/>
        </p:nvGrpSpPr>
        <p:grpSpPr>
          <a:xfrm>
            <a:off x="710287" y="5608559"/>
            <a:ext cx="4852313" cy="584776"/>
            <a:chOff x="710287" y="5608559"/>
            <a:chExt cx="4852313" cy="584776"/>
          </a:xfrm>
        </p:grpSpPr>
        <p:graphicFrame>
          <p:nvGraphicFramePr>
            <p:cNvPr id="15" name="Object 14"/>
            <p:cNvGraphicFramePr>
              <a:graphicFrameLocks noChangeAspect="1"/>
            </p:cNvGraphicFramePr>
            <p:nvPr>
              <p:extLst>
                <p:ext uri="{D42A27DB-BD31-4B8C-83A1-F6EECF244321}">
                  <p14:modId xmlns:p14="http://schemas.microsoft.com/office/powerpoint/2010/main" val="4119371697"/>
                </p:ext>
              </p:extLst>
            </p:nvPr>
          </p:nvGraphicFramePr>
          <p:xfrm>
            <a:off x="2571499" y="5619236"/>
            <a:ext cx="1220788" cy="542925"/>
          </p:xfrm>
          <a:graphic>
            <a:graphicData uri="http://schemas.openxmlformats.org/presentationml/2006/ole">
              <mc:AlternateContent xmlns:mc="http://schemas.openxmlformats.org/markup-compatibility/2006">
                <mc:Choice xmlns:v="urn:schemas-microsoft-com:vml" Requires="v">
                  <p:oleObj spid="_x0000_s24665" name="CS ChemDraw Drawing" r:id="rId7" imgW="350298" imgH="151973" progId="ChemDraw.Document.6.0">
                    <p:embed/>
                  </p:oleObj>
                </mc:Choice>
                <mc:Fallback>
                  <p:oleObj name="CS ChemDraw Drawing" r:id="rId7" imgW="350298" imgH="151973" progId="ChemDraw.Document.6.0">
                    <p:embed/>
                    <p:pic>
                      <p:nvPicPr>
                        <p:cNvPr id="0" name=""/>
                        <p:cNvPicPr>
                          <a:picLocks noChangeAspect="1" noChangeArrowheads="1"/>
                        </p:cNvPicPr>
                        <p:nvPr/>
                      </p:nvPicPr>
                      <p:blipFill>
                        <a:blip r:embed="rId4"/>
                        <a:srcRect/>
                        <a:stretch>
                          <a:fillRect/>
                        </a:stretch>
                      </p:blipFill>
                      <p:spPr bwMode="auto">
                        <a:xfrm>
                          <a:off x="2571499" y="5619236"/>
                          <a:ext cx="1220788" cy="542925"/>
                        </a:xfrm>
                        <a:prstGeom prst="rect">
                          <a:avLst/>
                        </a:prstGeom>
                        <a:noFill/>
                        <a:ln>
                          <a:noFill/>
                        </a:ln>
                      </p:spPr>
                    </p:pic>
                  </p:oleObj>
                </mc:Fallback>
              </mc:AlternateContent>
            </a:graphicData>
          </a:graphic>
        </p:graphicFrame>
        <p:sp>
          <p:nvSpPr>
            <p:cNvPr id="16" name="Rectangle 15"/>
            <p:cNvSpPr/>
            <p:nvPr/>
          </p:nvSpPr>
          <p:spPr>
            <a:xfrm>
              <a:off x="710287" y="5608560"/>
              <a:ext cx="2264287" cy="584775"/>
            </a:xfrm>
            <a:prstGeom prst="rect">
              <a:avLst/>
            </a:prstGeom>
          </p:spPr>
          <p:txBody>
            <a:bodyPr wrap="square">
              <a:spAutoFit/>
            </a:bodyPr>
            <a:lstStyle/>
            <a:p>
              <a:r>
                <a:rPr lang="en-US" sz="3200" b="1">
                  <a:solidFill>
                    <a:srgbClr val="000000"/>
                  </a:solidFill>
                  <a:sym typeface="Wingdings" pitchFamily="2" charset="2"/>
                </a:rPr>
                <a:t>CH</a:t>
              </a:r>
              <a:r>
                <a:rPr lang="en-US" sz="3200" b="1" baseline="-25000">
                  <a:solidFill>
                    <a:srgbClr val="000000"/>
                  </a:solidFill>
                  <a:sym typeface="Wingdings" pitchFamily="2" charset="2"/>
                </a:rPr>
                <a:t>3</a:t>
              </a:r>
              <a:r>
                <a:rPr lang="en-US" sz="3200" b="1">
                  <a:solidFill>
                    <a:srgbClr val="000000"/>
                  </a:solidFill>
                  <a:sym typeface="Wingdings" pitchFamily="2" charset="2"/>
                </a:rPr>
                <a:t>–CH</a:t>
              </a:r>
              <a:r>
                <a:rPr lang="en-US" sz="3200" b="1" baseline="-25000">
                  <a:solidFill>
                    <a:srgbClr val="000000"/>
                  </a:solidFill>
                  <a:sym typeface="Wingdings" pitchFamily="2" charset="2"/>
                </a:rPr>
                <a:t>2</a:t>
              </a:r>
              <a:endParaRPr lang="en-US" sz="2000" baseline="-25000"/>
            </a:p>
          </p:txBody>
        </p:sp>
        <p:sp>
          <p:nvSpPr>
            <p:cNvPr id="17" name="Rectangle 16"/>
            <p:cNvSpPr/>
            <p:nvPr/>
          </p:nvSpPr>
          <p:spPr>
            <a:xfrm>
              <a:off x="3584174" y="5608559"/>
              <a:ext cx="1978426" cy="584775"/>
            </a:xfrm>
            <a:prstGeom prst="rect">
              <a:avLst/>
            </a:prstGeom>
          </p:spPr>
          <p:txBody>
            <a:bodyPr wrap="none">
              <a:spAutoFit/>
            </a:bodyPr>
            <a:lstStyle/>
            <a:p>
              <a:r>
                <a:rPr lang="en-US" sz="3200" b="1">
                  <a:solidFill>
                    <a:srgbClr val="000000"/>
                  </a:solidFill>
                  <a:sym typeface="Wingdings" pitchFamily="2" charset="2"/>
                </a:rPr>
                <a:t>CH</a:t>
              </a:r>
              <a:r>
                <a:rPr lang="en-US" sz="3200" b="1" baseline="-25000">
                  <a:solidFill>
                    <a:srgbClr val="000000"/>
                  </a:solidFill>
                  <a:sym typeface="Wingdings" pitchFamily="2" charset="2"/>
                </a:rPr>
                <a:t>2</a:t>
              </a:r>
              <a:r>
                <a:rPr lang="en-US" sz="3200" b="1">
                  <a:solidFill>
                    <a:srgbClr val="000000"/>
                  </a:solidFill>
                  <a:sym typeface="Wingdings" pitchFamily="2" charset="2"/>
                </a:rPr>
                <a:t>–CH</a:t>
              </a:r>
              <a:r>
                <a:rPr lang="en-US" sz="3200" b="1" baseline="-25000">
                  <a:solidFill>
                    <a:srgbClr val="000000"/>
                  </a:solidFill>
                  <a:sym typeface="Wingdings" pitchFamily="2" charset="2"/>
                </a:rPr>
                <a:t>3</a:t>
              </a:r>
              <a:endParaRPr lang="en-US" sz="2000"/>
            </a:p>
          </p:txBody>
        </p:sp>
      </p:grpSp>
      <p:sp>
        <p:nvSpPr>
          <p:cNvPr id="18" name="TextBox 17"/>
          <p:cNvSpPr txBox="1"/>
          <p:nvPr/>
        </p:nvSpPr>
        <p:spPr>
          <a:xfrm>
            <a:off x="5036212" y="3530025"/>
            <a:ext cx="3650588" cy="584775"/>
          </a:xfrm>
          <a:prstGeom prst="rect">
            <a:avLst/>
          </a:prstGeom>
          <a:noFill/>
        </p:spPr>
        <p:txBody>
          <a:bodyPr wrap="square" rtlCol="0">
            <a:spAutoFit/>
          </a:bodyPr>
          <a:lstStyle/>
          <a:p>
            <a:pPr algn="just"/>
            <a:r>
              <a:rPr lang="en-US" sz="3200">
                <a:solidFill>
                  <a:srgbClr val="0000CC"/>
                </a:solidFill>
                <a:latin typeface="UTM Cooper Black" pitchFamily="18" charset="0"/>
              </a:rPr>
              <a:t>Metylpropyl </a:t>
            </a:r>
            <a:r>
              <a:rPr lang="en-US" sz="3200">
                <a:solidFill>
                  <a:srgbClr val="FF0000"/>
                </a:solidFill>
                <a:latin typeface="UTM Cooper Black" pitchFamily="18" charset="0"/>
              </a:rPr>
              <a:t>ete</a:t>
            </a:r>
          </a:p>
        </p:txBody>
      </p:sp>
      <p:sp>
        <p:nvSpPr>
          <p:cNvPr id="19" name="TextBox 18"/>
          <p:cNvSpPr txBox="1"/>
          <p:nvPr/>
        </p:nvSpPr>
        <p:spPr>
          <a:xfrm>
            <a:off x="4679699" y="4324140"/>
            <a:ext cx="4464301" cy="584775"/>
          </a:xfrm>
          <a:prstGeom prst="rect">
            <a:avLst/>
          </a:prstGeom>
          <a:noFill/>
        </p:spPr>
        <p:txBody>
          <a:bodyPr wrap="square" rtlCol="0">
            <a:spAutoFit/>
          </a:bodyPr>
          <a:lstStyle/>
          <a:p>
            <a:pPr algn="just"/>
            <a:r>
              <a:rPr lang="en-US" sz="3200">
                <a:solidFill>
                  <a:srgbClr val="0000CC"/>
                </a:solidFill>
                <a:latin typeface="UTM Cooper Black" pitchFamily="18" charset="0"/>
              </a:rPr>
              <a:t>Metyl isopropyl </a:t>
            </a:r>
            <a:r>
              <a:rPr lang="en-US" sz="3200">
                <a:solidFill>
                  <a:srgbClr val="FF0000"/>
                </a:solidFill>
                <a:latin typeface="UTM Cooper Black" pitchFamily="18" charset="0"/>
              </a:rPr>
              <a:t>ete</a:t>
            </a:r>
          </a:p>
        </p:txBody>
      </p:sp>
      <p:sp>
        <p:nvSpPr>
          <p:cNvPr id="20" name="TextBox 19"/>
          <p:cNvSpPr txBox="1"/>
          <p:nvPr/>
        </p:nvSpPr>
        <p:spPr>
          <a:xfrm>
            <a:off x="5493412" y="5663625"/>
            <a:ext cx="3650588" cy="584775"/>
          </a:xfrm>
          <a:prstGeom prst="rect">
            <a:avLst/>
          </a:prstGeom>
          <a:noFill/>
        </p:spPr>
        <p:txBody>
          <a:bodyPr wrap="square" rtlCol="0">
            <a:spAutoFit/>
          </a:bodyPr>
          <a:lstStyle/>
          <a:p>
            <a:pPr algn="just"/>
            <a:r>
              <a:rPr lang="en-US" sz="3200">
                <a:solidFill>
                  <a:srgbClr val="0000CC"/>
                </a:solidFill>
                <a:latin typeface="UTM Cooper Black" pitchFamily="18" charset="0"/>
              </a:rPr>
              <a:t>Đietyl </a:t>
            </a:r>
            <a:r>
              <a:rPr lang="en-US" sz="3200">
                <a:solidFill>
                  <a:srgbClr val="FF0000"/>
                </a:solidFill>
                <a:latin typeface="UTM Cooper Black" pitchFamily="18" charset="0"/>
              </a:rPr>
              <a:t>ete</a:t>
            </a:r>
          </a:p>
        </p:txBody>
      </p:sp>
      <p:sp>
        <p:nvSpPr>
          <p:cNvPr id="21" name="TextBox 20"/>
          <p:cNvSpPr txBox="1"/>
          <p:nvPr/>
        </p:nvSpPr>
        <p:spPr>
          <a:xfrm>
            <a:off x="0" y="304800"/>
            <a:ext cx="7086600" cy="707886"/>
          </a:xfrm>
          <a:prstGeom prst="rect">
            <a:avLst/>
          </a:prstGeom>
          <a:noFill/>
        </p:spPr>
        <p:txBody>
          <a:bodyPr wrap="square" rtlCol="0">
            <a:spAutoFit/>
          </a:bodyPr>
          <a:lstStyle/>
          <a:p>
            <a:pPr algn="ctr"/>
            <a:r>
              <a:rPr lang="en-US" sz="4000">
                <a:solidFill>
                  <a:srgbClr val="FFFFFF"/>
                </a:solidFill>
                <a:latin typeface="UTM Showcard" pitchFamily="18" charset="0"/>
              </a:rPr>
              <a:t>I . ĐỒNG PHÂN, DANH PHÁP</a:t>
            </a:r>
          </a:p>
        </p:txBody>
      </p:sp>
      <p:sp>
        <p:nvSpPr>
          <p:cNvPr id="22" name="Rectangle 21"/>
          <p:cNvSpPr/>
          <p:nvPr/>
        </p:nvSpPr>
        <p:spPr>
          <a:xfrm>
            <a:off x="0" y="1129843"/>
            <a:ext cx="2971800" cy="584775"/>
          </a:xfrm>
          <a:prstGeom prst="rect">
            <a:avLst/>
          </a:prstGeom>
        </p:spPr>
        <p:txBody>
          <a:bodyPr wrap="square">
            <a:spAutoFit/>
          </a:bodyPr>
          <a:lstStyle/>
          <a:p>
            <a:pPr lvl="0"/>
            <a:r>
              <a:rPr lang="en-US" sz="3200">
                <a:solidFill>
                  <a:srgbClr val="FF0000"/>
                </a:solidFill>
                <a:latin typeface="UTM Showcard" pitchFamily="18" charset="0"/>
              </a:rPr>
              <a:t>2. Danh pháp </a:t>
            </a:r>
          </a:p>
        </p:txBody>
      </p:sp>
      <p:sp>
        <p:nvSpPr>
          <p:cNvPr id="23" name="TextBox 22"/>
          <p:cNvSpPr txBox="1"/>
          <p:nvPr/>
        </p:nvSpPr>
        <p:spPr>
          <a:xfrm>
            <a:off x="0" y="1683841"/>
            <a:ext cx="8534400" cy="584775"/>
          </a:xfrm>
          <a:prstGeom prst="rect">
            <a:avLst/>
          </a:prstGeom>
          <a:noFill/>
        </p:spPr>
        <p:txBody>
          <a:bodyPr wrap="square" rtlCol="0">
            <a:spAutoFit/>
          </a:bodyPr>
          <a:lstStyle/>
          <a:p>
            <a:pPr algn="just"/>
            <a:r>
              <a:rPr lang="en-US" sz="3200">
                <a:solidFill>
                  <a:srgbClr val="FF0000"/>
                </a:solidFill>
                <a:latin typeface="UTM Cooper Black" pitchFamily="18" charset="0"/>
              </a:rPr>
              <a:t>a) Tên thông thường</a:t>
            </a:r>
          </a:p>
        </p:txBody>
      </p:sp>
      <p:pic>
        <p:nvPicPr>
          <p:cNvPr id="24" name="Picture 2"/>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8261128" y="424149"/>
            <a:ext cx="562276" cy="548640"/>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pic>
        <p:nvPicPr>
          <p:cNvPr id="25" name="Picture 24"/>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7620000" y="424149"/>
            <a:ext cx="548640" cy="548640"/>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pic>
        <p:nvPicPr>
          <p:cNvPr id="26" name="Picture 5"/>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6995160" y="424149"/>
            <a:ext cx="548640" cy="548639"/>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0" y="2268616"/>
            <a:ext cx="8534400" cy="584775"/>
          </a:xfrm>
          <a:prstGeom prst="rect">
            <a:avLst/>
          </a:prstGeom>
          <a:noFill/>
        </p:spPr>
        <p:txBody>
          <a:bodyPr wrap="square" rtlCol="0">
            <a:spAutoFit/>
          </a:bodyPr>
          <a:lstStyle/>
          <a:p>
            <a:pPr algn="just"/>
            <a:r>
              <a:rPr lang="en-US" sz="3200">
                <a:solidFill>
                  <a:srgbClr val="0000CC"/>
                </a:solidFill>
                <a:latin typeface="UTM Cooper Black" pitchFamily="18" charset="0"/>
              </a:rPr>
              <a:t>* Ete:</a:t>
            </a:r>
          </a:p>
        </p:txBody>
      </p:sp>
      <p:sp>
        <p:nvSpPr>
          <p:cNvPr id="28" name="Rounded Rectangle 27"/>
          <p:cNvSpPr/>
          <p:nvPr/>
        </p:nvSpPr>
        <p:spPr>
          <a:xfrm>
            <a:off x="1620957" y="2209800"/>
            <a:ext cx="7370643" cy="659994"/>
          </a:xfrm>
          <a:prstGeom prst="roundRect">
            <a:avLst/>
          </a:prstGeom>
          <a:noFill/>
          <a:ln w="50800">
            <a:solidFill>
              <a:srgbClr val="7030A0"/>
            </a:solidFill>
          </a:ln>
        </p:spPr>
        <p:style>
          <a:lnRef idx="1">
            <a:schemeClr val="accent4"/>
          </a:lnRef>
          <a:fillRef idx="2">
            <a:schemeClr val="accent4"/>
          </a:fillRef>
          <a:effectRef idx="1">
            <a:schemeClr val="accent4"/>
          </a:effectRef>
          <a:fontRef idx="minor">
            <a:schemeClr val="dk1"/>
          </a:fontRef>
        </p:style>
        <p:txBody>
          <a:bodyPr rtlCol="0" anchor="ctr"/>
          <a:lstStyle/>
          <a:p>
            <a:pPr lvl="0" algn="ctr"/>
            <a:r>
              <a:rPr lang="en-US" sz="3600" b="1">
                <a:solidFill>
                  <a:srgbClr val="0000CC"/>
                </a:solidFill>
                <a:latin typeface="UTM Cooper Black" pitchFamily="18" charset="0"/>
                <a:cs typeface="Arial" pitchFamily="34" charset="0"/>
              </a:rPr>
              <a:t>Tên 2 gốc hiđrocacbon </a:t>
            </a:r>
            <a:r>
              <a:rPr lang="en-US" sz="3600" b="1">
                <a:solidFill>
                  <a:srgbClr val="FF0000"/>
                </a:solidFill>
                <a:latin typeface="UTM Cooper Black" pitchFamily="18" charset="0"/>
                <a:cs typeface="Arial" pitchFamily="34" charset="0"/>
              </a:rPr>
              <a:t>+ ete</a:t>
            </a:r>
          </a:p>
        </p:txBody>
      </p:sp>
    </p:spTree>
    <p:extLst>
      <p:ext uri="{BB962C8B-B14F-4D97-AF65-F5344CB8AC3E}">
        <p14:creationId xmlns:p14="http://schemas.microsoft.com/office/powerpoint/2010/main" val="1102569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par>
                                <p:cTn id="13" presetID="10"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par>
                                <p:cTn id="16" presetID="10" presetClass="entr" presetSubtype="0"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P spid="19"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261128" y="416708"/>
            <a:ext cx="562276" cy="548640"/>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pic>
        <p:nvPicPr>
          <p:cNvPr id="4"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620000" y="416708"/>
            <a:ext cx="548640" cy="548640"/>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pic>
        <p:nvPicPr>
          <p:cNvPr id="5" name="Picture 5"/>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995160" y="416708"/>
            <a:ext cx="548640" cy="548639"/>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228600" y="304800"/>
            <a:ext cx="6553200" cy="769441"/>
          </a:xfrm>
          <a:prstGeom prst="rect">
            <a:avLst/>
          </a:prstGeom>
        </p:spPr>
        <p:txBody>
          <a:bodyPr wrap="square">
            <a:spAutoFit/>
          </a:bodyPr>
          <a:lstStyle/>
          <a:p>
            <a:pPr lvl="0"/>
            <a:r>
              <a:rPr lang="en-US" sz="4400">
                <a:solidFill>
                  <a:srgbClr val="FFFFFF"/>
                </a:solidFill>
                <a:latin typeface="UTM Showcard" pitchFamily="18" charset="0"/>
              </a:rPr>
              <a:t>2. Danh pháp </a:t>
            </a:r>
          </a:p>
        </p:txBody>
      </p:sp>
      <p:sp>
        <p:nvSpPr>
          <p:cNvPr id="8" name="TextBox 7"/>
          <p:cNvSpPr txBox="1"/>
          <p:nvPr/>
        </p:nvSpPr>
        <p:spPr>
          <a:xfrm>
            <a:off x="76200" y="1015425"/>
            <a:ext cx="8534400" cy="584775"/>
          </a:xfrm>
          <a:prstGeom prst="rect">
            <a:avLst/>
          </a:prstGeom>
          <a:noFill/>
        </p:spPr>
        <p:txBody>
          <a:bodyPr wrap="square" rtlCol="0">
            <a:spAutoFit/>
          </a:bodyPr>
          <a:lstStyle/>
          <a:p>
            <a:pPr algn="just"/>
            <a:r>
              <a:rPr lang="en-US" sz="3200">
                <a:solidFill>
                  <a:srgbClr val="FF0000"/>
                </a:solidFill>
                <a:latin typeface="UTM Cooper Black" pitchFamily="18" charset="0"/>
              </a:rPr>
              <a:t>b) Tên thay thế</a:t>
            </a:r>
          </a:p>
        </p:txBody>
      </p:sp>
      <p:sp>
        <p:nvSpPr>
          <p:cNvPr id="9" name="Rounded Rectangle 8"/>
          <p:cNvSpPr/>
          <p:nvPr/>
        </p:nvSpPr>
        <p:spPr>
          <a:xfrm>
            <a:off x="160298" y="1600200"/>
            <a:ext cx="8823404" cy="1143001"/>
          </a:xfrm>
          <a:prstGeom prst="roundRect">
            <a:avLst/>
          </a:prstGeom>
          <a:noFill/>
          <a:ln w="57150">
            <a:solidFill>
              <a:srgbClr val="7030A0"/>
            </a:solidFill>
          </a:ln>
        </p:spPr>
        <p:style>
          <a:lnRef idx="2">
            <a:schemeClr val="accent3"/>
          </a:lnRef>
          <a:fillRef idx="1">
            <a:schemeClr val="lt1"/>
          </a:fillRef>
          <a:effectRef idx="0">
            <a:schemeClr val="accent3"/>
          </a:effectRef>
          <a:fontRef idx="minor">
            <a:schemeClr val="dk1"/>
          </a:fontRef>
        </p:style>
        <p:txBody>
          <a:bodyPr anchor="ctr"/>
          <a:lstStyle/>
          <a:p>
            <a:r>
              <a:rPr lang="en-US" sz="2400" b="1">
                <a:solidFill>
                  <a:srgbClr val="FF0000"/>
                </a:solidFill>
                <a:latin typeface="Arial" pitchFamily="34" charset="0"/>
                <a:cs typeface="Arial" pitchFamily="34" charset="0"/>
              </a:rPr>
              <a:t>Số chỉ vị trí mạch nhánh + tên nhánh + tên mạch chính  </a:t>
            </a:r>
            <a:r>
              <a:rPr lang="en-US" sz="2400" b="1">
                <a:solidFill>
                  <a:srgbClr val="000000"/>
                </a:solidFill>
                <a:latin typeface="Arial" pitchFamily="34" charset="0"/>
                <a:cs typeface="Arial" pitchFamily="34" charset="0"/>
              </a:rPr>
              <a:t>(tên ankan tương ứng) </a:t>
            </a:r>
            <a:r>
              <a:rPr lang="en-US" sz="2400" b="1">
                <a:solidFill>
                  <a:srgbClr val="FF0000"/>
                </a:solidFill>
                <a:latin typeface="Arial" pitchFamily="34" charset="0"/>
                <a:cs typeface="Arial" pitchFamily="34" charset="0"/>
              </a:rPr>
              <a:t>+ số chỉ vị trí nhóm OH + </a:t>
            </a:r>
            <a:r>
              <a:rPr lang="en-US" sz="2400" b="1">
                <a:solidFill>
                  <a:srgbClr val="000000"/>
                </a:solidFill>
                <a:latin typeface="Arial" pitchFamily="34" charset="0"/>
                <a:cs typeface="Arial" pitchFamily="34" charset="0"/>
              </a:rPr>
              <a:t>ol</a:t>
            </a:r>
            <a:endParaRPr lang="en-US" sz="3600" b="1">
              <a:solidFill>
                <a:srgbClr val="000000"/>
              </a:solidFill>
              <a:latin typeface="Arial" pitchFamily="34" charset="0"/>
              <a:cs typeface="Arial" pitchFamily="34" charset="0"/>
            </a:endParaRPr>
          </a:p>
        </p:txBody>
      </p:sp>
      <p:sp>
        <p:nvSpPr>
          <p:cNvPr id="10" name="Text Box 4"/>
          <p:cNvSpPr txBox="1">
            <a:spLocks noChangeArrowheads="1"/>
          </p:cNvSpPr>
          <p:nvPr/>
        </p:nvSpPr>
        <p:spPr bwMode="auto">
          <a:xfrm>
            <a:off x="152399" y="3864113"/>
            <a:ext cx="3886201" cy="523220"/>
          </a:xfrm>
          <a:prstGeom prst="rect">
            <a:avLst/>
          </a:prstGeom>
          <a:noFill/>
          <a:ln w="9525">
            <a:noFill/>
            <a:miter lim="800000"/>
            <a:headEnd/>
            <a:tailEnd/>
          </a:ln>
        </p:spPr>
        <p:txBody>
          <a:bodyPr wrap="square">
            <a:spAutoFit/>
          </a:bodyPr>
          <a:lstStyle/>
          <a:p>
            <a:pPr algn="l">
              <a:spcBef>
                <a:spcPct val="50000"/>
              </a:spcBef>
            </a:pPr>
            <a:r>
              <a:rPr lang="en-US" sz="2800" b="1">
                <a:solidFill>
                  <a:srgbClr val="000000"/>
                </a:solidFill>
                <a:latin typeface="Arial" charset="0"/>
              </a:rPr>
              <a:t>CH</a:t>
            </a:r>
            <a:r>
              <a:rPr lang="en-US" sz="2800" b="1" baseline="-25000">
                <a:solidFill>
                  <a:srgbClr val="000000"/>
                </a:solidFill>
                <a:latin typeface="Arial" charset="0"/>
              </a:rPr>
              <a:t>3</a:t>
            </a:r>
            <a:r>
              <a:rPr lang="en-US" sz="2800" b="1">
                <a:solidFill>
                  <a:srgbClr val="000000"/>
                </a:solidFill>
                <a:latin typeface="Arial" charset="0"/>
              </a:rPr>
              <a:t> – CH</a:t>
            </a:r>
            <a:r>
              <a:rPr lang="en-US" sz="2800" b="1" baseline="-25000">
                <a:solidFill>
                  <a:srgbClr val="000000"/>
                </a:solidFill>
                <a:latin typeface="Arial" charset="0"/>
              </a:rPr>
              <a:t>2</a:t>
            </a:r>
            <a:r>
              <a:rPr lang="en-US" sz="2800" b="1">
                <a:solidFill>
                  <a:srgbClr val="000000"/>
                </a:solidFill>
                <a:latin typeface="Arial" charset="0"/>
              </a:rPr>
              <a:t> – CH</a:t>
            </a:r>
            <a:r>
              <a:rPr lang="en-US" sz="2800" b="1" baseline="-25000">
                <a:solidFill>
                  <a:srgbClr val="000000"/>
                </a:solidFill>
                <a:latin typeface="Arial" charset="0"/>
              </a:rPr>
              <a:t>2</a:t>
            </a:r>
            <a:r>
              <a:rPr lang="en-US" sz="2800" b="1">
                <a:solidFill>
                  <a:srgbClr val="000000"/>
                </a:solidFill>
                <a:latin typeface="Arial" charset="0"/>
              </a:rPr>
              <a:t> – </a:t>
            </a:r>
            <a:r>
              <a:rPr lang="en-US" sz="2800" b="1">
                <a:solidFill>
                  <a:srgbClr val="FF0000"/>
                </a:solidFill>
                <a:latin typeface="Arial" charset="0"/>
              </a:rPr>
              <a:t>OH </a:t>
            </a:r>
          </a:p>
        </p:txBody>
      </p:sp>
      <p:sp>
        <p:nvSpPr>
          <p:cNvPr id="11" name="AutoShape 39"/>
          <p:cNvSpPr>
            <a:spLocks/>
          </p:cNvSpPr>
          <p:nvPr/>
        </p:nvSpPr>
        <p:spPr bwMode="auto">
          <a:xfrm rot="16200000">
            <a:off x="1348247" y="3385672"/>
            <a:ext cx="533400" cy="2590800"/>
          </a:xfrm>
          <a:prstGeom prst="leftBrace">
            <a:avLst>
              <a:gd name="adj1" fmla="val 37863"/>
              <a:gd name="adj2" fmla="val 50001"/>
            </a:avLst>
          </a:prstGeom>
          <a:noFill/>
          <a:ln w="38100">
            <a:solidFill>
              <a:srgbClr val="0000CC"/>
            </a:solidFill>
            <a:round/>
            <a:headEnd/>
            <a:tailEnd/>
          </a:ln>
          <a:effectLst/>
        </p:spPr>
        <p:txBody>
          <a:bodyPr vert="eaVert" wrap="none" anchor="ctr"/>
          <a:lstStyle/>
          <a:p>
            <a:pPr algn="ctr"/>
            <a:endParaRPr lang="en-US" sz="2800">
              <a:solidFill>
                <a:srgbClr val="FF0000"/>
              </a:solidFill>
            </a:endParaRPr>
          </a:p>
        </p:txBody>
      </p:sp>
      <p:sp>
        <p:nvSpPr>
          <p:cNvPr id="12" name="TextBox 11"/>
          <p:cNvSpPr txBox="1"/>
          <p:nvPr/>
        </p:nvSpPr>
        <p:spPr>
          <a:xfrm>
            <a:off x="381000" y="5029944"/>
            <a:ext cx="2590800" cy="769441"/>
          </a:xfrm>
          <a:prstGeom prst="rect">
            <a:avLst/>
          </a:prstGeom>
          <a:noFill/>
        </p:spPr>
        <p:txBody>
          <a:bodyPr wrap="square" rtlCol="0">
            <a:spAutoFit/>
          </a:bodyPr>
          <a:lstStyle/>
          <a:p>
            <a:pPr algn="ctr"/>
            <a:r>
              <a:rPr lang="en-US" sz="4400" b="1">
                <a:solidFill>
                  <a:srgbClr val="0000CC"/>
                </a:solidFill>
                <a:latin typeface="Arial" pitchFamily="34" charset="0"/>
                <a:cs typeface="Arial" pitchFamily="34" charset="0"/>
              </a:rPr>
              <a:t>propan</a:t>
            </a:r>
          </a:p>
        </p:txBody>
      </p:sp>
      <p:sp>
        <p:nvSpPr>
          <p:cNvPr id="13" name="TextBox 12"/>
          <p:cNvSpPr txBox="1"/>
          <p:nvPr/>
        </p:nvSpPr>
        <p:spPr>
          <a:xfrm>
            <a:off x="1905000" y="5021759"/>
            <a:ext cx="2590800" cy="769441"/>
          </a:xfrm>
          <a:prstGeom prst="rect">
            <a:avLst/>
          </a:prstGeom>
          <a:noFill/>
        </p:spPr>
        <p:txBody>
          <a:bodyPr wrap="square" rtlCol="0">
            <a:spAutoFit/>
          </a:bodyPr>
          <a:lstStyle/>
          <a:p>
            <a:pPr algn="ctr"/>
            <a:r>
              <a:rPr lang="en-US" sz="4400" b="1">
                <a:solidFill>
                  <a:srgbClr val="000000"/>
                </a:solidFill>
                <a:latin typeface="Arial" pitchFamily="34" charset="0"/>
                <a:cs typeface="Arial" pitchFamily="34" charset="0"/>
              </a:rPr>
              <a:t>-</a:t>
            </a:r>
            <a:r>
              <a:rPr lang="en-US" sz="4400" b="1">
                <a:solidFill>
                  <a:srgbClr val="7030A0"/>
                </a:solidFill>
                <a:latin typeface="Arial" pitchFamily="34" charset="0"/>
                <a:cs typeface="Arial" pitchFamily="34" charset="0"/>
              </a:rPr>
              <a:t>1</a:t>
            </a:r>
            <a:r>
              <a:rPr lang="en-US" sz="4400" b="1">
                <a:solidFill>
                  <a:srgbClr val="000000"/>
                </a:solidFill>
                <a:latin typeface="Arial" pitchFamily="34" charset="0"/>
                <a:cs typeface="Arial" pitchFamily="34" charset="0"/>
              </a:rPr>
              <a:t>-</a:t>
            </a:r>
            <a:r>
              <a:rPr lang="en-US" sz="4400" b="1">
                <a:solidFill>
                  <a:srgbClr val="FF0000"/>
                </a:solidFill>
                <a:latin typeface="Arial" pitchFamily="34" charset="0"/>
                <a:cs typeface="Arial" pitchFamily="34" charset="0"/>
              </a:rPr>
              <a:t>ol</a:t>
            </a:r>
          </a:p>
        </p:txBody>
      </p:sp>
      <p:sp>
        <p:nvSpPr>
          <p:cNvPr id="23" name="Cloud Callout 22"/>
          <p:cNvSpPr/>
          <p:nvPr/>
        </p:nvSpPr>
        <p:spPr>
          <a:xfrm>
            <a:off x="4288313" y="2870271"/>
            <a:ext cx="4695389" cy="2783461"/>
          </a:xfrm>
          <a:prstGeom prst="cloudCallout">
            <a:avLst>
              <a:gd name="adj1" fmla="val 49467"/>
              <a:gd name="adj2" fmla="val 73826"/>
            </a:avLst>
          </a:prstGeom>
          <a:noFill/>
          <a:ln w="76200">
            <a:solidFill>
              <a:srgbClr val="FF0066"/>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a:solidFill>
                  <a:srgbClr val="000000"/>
                </a:solidFill>
                <a:latin typeface="Arial" pitchFamily="34" charset="0"/>
                <a:cs typeface="Arial" pitchFamily="34" charset="0"/>
              </a:rPr>
              <a:t>Cho biết cách gọi tên thay thế ancol?</a:t>
            </a:r>
          </a:p>
        </p:txBody>
      </p:sp>
      <p:sp>
        <p:nvSpPr>
          <p:cNvPr id="24" name="Rounded Rectangle 23"/>
          <p:cNvSpPr/>
          <p:nvPr/>
        </p:nvSpPr>
        <p:spPr>
          <a:xfrm>
            <a:off x="3978346" y="2904684"/>
            <a:ext cx="5005356" cy="3724716"/>
          </a:xfrm>
          <a:prstGeom prst="roundRect">
            <a:avLst/>
          </a:prstGeom>
          <a:solidFill>
            <a:srgbClr val="FFFFFF"/>
          </a:solidFill>
          <a:ln w="57150">
            <a:solidFill>
              <a:srgbClr val="FF0000"/>
            </a:solidFill>
          </a:ln>
        </p:spPr>
        <p:style>
          <a:lnRef idx="2">
            <a:schemeClr val="accent4"/>
          </a:lnRef>
          <a:fillRef idx="1">
            <a:schemeClr val="lt1"/>
          </a:fillRef>
          <a:effectRef idx="0">
            <a:schemeClr val="accent4"/>
          </a:effectRef>
          <a:fontRef idx="minor">
            <a:schemeClr val="dk1"/>
          </a:fontRef>
        </p:style>
        <p:txBody>
          <a:bodyPr rtlCol="0" anchor="t" anchorCtr="0"/>
          <a:lstStyle/>
          <a:p>
            <a:pPr algn="just"/>
            <a:r>
              <a:rPr lang="en-US" sz="3200" b="1">
                <a:solidFill>
                  <a:srgbClr val="009900"/>
                </a:solidFill>
                <a:latin typeface="Arial" pitchFamily="34" charset="0"/>
                <a:cs typeface="Arial" pitchFamily="34" charset="0"/>
              </a:rPr>
              <a:t>Các bước để gọi tên:</a:t>
            </a:r>
          </a:p>
          <a:p>
            <a:pPr algn="just"/>
            <a:r>
              <a:rPr lang="en-US" sz="2400" b="1">
                <a:solidFill>
                  <a:srgbClr val="0000CC"/>
                </a:solidFill>
                <a:latin typeface="Arial" pitchFamily="34" charset="0"/>
                <a:cs typeface="Arial" pitchFamily="34" charset="0"/>
              </a:rPr>
              <a:t>*Bước  1: </a:t>
            </a:r>
            <a:r>
              <a:rPr lang="en-US" sz="2400" b="1">
                <a:solidFill>
                  <a:srgbClr val="FF0000"/>
                </a:solidFill>
                <a:latin typeface="Arial" pitchFamily="34" charset="0"/>
                <a:cs typeface="Arial" pitchFamily="34" charset="0"/>
              </a:rPr>
              <a:t>Chọn mạch chính </a:t>
            </a:r>
            <a:r>
              <a:rPr lang="en-US" sz="2400">
                <a:solidFill>
                  <a:srgbClr val="000000"/>
                </a:solidFill>
                <a:latin typeface="Arial" pitchFamily="34" charset="0"/>
                <a:cs typeface="Arial" pitchFamily="34" charset="0"/>
              </a:rPr>
              <a:t>(là mạch C dài nhất có chứa C đính nhóm –OH).</a:t>
            </a:r>
          </a:p>
          <a:p>
            <a:pPr algn="just"/>
            <a:r>
              <a:rPr lang="en-US" sz="2800" b="1">
                <a:solidFill>
                  <a:srgbClr val="0000CC"/>
                </a:solidFill>
                <a:latin typeface="Arial" pitchFamily="34" charset="0"/>
                <a:cs typeface="Arial" pitchFamily="34" charset="0"/>
              </a:rPr>
              <a:t>*Bước  2: </a:t>
            </a:r>
            <a:r>
              <a:rPr lang="en-US" sz="2400" b="1">
                <a:solidFill>
                  <a:srgbClr val="FF0000"/>
                </a:solidFill>
                <a:latin typeface="Arial" pitchFamily="34" charset="0"/>
                <a:cs typeface="Arial" pitchFamily="34" charset="0"/>
              </a:rPr>
              <a:t>Đánh số thứ tự trên mạch chính, bắt đầu từ phía</a:t>
            </a:r>
            <a:r>
              <a:rPr lang="en-US" sz="2400">
                <a:solidFill>
                  <a:srgbClr val="000000"/>
                </a:solidFill>
                <a:latin typeface="Arial" pitchFamily="34" charset="0"/>
                <a:cs typeface="Arial" pitchFamily="34" charset="0"/>
              </a:rPr>
              <a:t> gần nhóm –OH.</a:t>
            </a:r>
          </a:p>
          <a:p>
            <a:pPr algn="just"/>
            <a:r>
              <a:rPr lang="en-US" sz="2400" b="1">
                <a:solidFill>
                  <a:srgbClr val="0000CC"/>
                </a:solidFill>
                <a:latin typeface="Arial" pitchFamily="34" charset="0"/>
                <a:cs typeface="Arial" pitchFamily="34" charset="0"/>
              </a:rPr>
              <a:t>* Bước 3: </a:t>
            </a:r>
            <a:r>
              <a:rPr lang="en-US" sz="2400" b="1">
                <a:solidFill>
                  <a:srgbClr val="FF0000"/>
                </a:solidFill>
                <a:latin typeface="Arial" pitchFamily="34" charset="0"/>
                <a:cs typeface="Arial" pitchFamily="34" charset="0"/>
              </a:rPr>
              <a:t>Đọc tên </a:t>
            </a:r>
            <a:r>
              <a:rPr lang="en-US" sz="2400">
                <a:solidFill>
                  <a:srgbClr val="000000"/>
                </a:solidFill>
                <a:latin typeface="Arial" pitchFamily="34" charset="0"/>
                <a:cs typeface="Arial" pitchFamily="34" charset="0"/>
              </a:rPr>
              <a:t>thay thế của ancol theo công thức trên.</a:t>
            </a:r>
          </a:p>
        </p:txBody>
      </p:sp>
    </p:spTree>
    <p:extLst>
      <p:ext uri="{BB962C8B-B14F-4D97-AF65-F5344CB8AC3E}">
        <p14:creationId xmlns:p14="http://schemas.microsoft.com/office/powerpoint/2010/main" val="18701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ox(in)">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1" nodeType="clickEffect">
                                  <p:stCondLst>
                                    <p:cond delay="0"/>
                                  </p:stCondLst>
                                  <p:childTnLst>
                                    <p:animEffect transition="out" filter="box(in)">
                                      <p:cBhvr>
                                        <p:cTn id="11" dur="500"/>
                                        <p:tgtEl>
                                          <p:spTgt spid="23"/>
                                        </p:tgtEl>
                                      </p:cBhvr>
                                    </p:animEffect>
                                    <p:set>
                                      <p:cBhvr>
                                        <p:cTn id="12" dur="1" fill="hold">
                                          <p:stCondLst>
                                            <p:cond delay="499"/>
                                          </p:stCondLst>
                                        </p:cTn>
                                        <p:tgtEl>
                                          <p:spTgt spid="2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5"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25" dur="1000" fill="hold"/>
                                        <p:tgtEl>
                                          <p:spTgt spid="10"/>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10"/>
                                        </p:tgtEl>
                                      </p:cBhvr>
                                    </p:animEffect>
                                  </p:childTnLst>
                                  <p:subTnLst>
                                    <p:audio>
                                      <p:cMediaNode>
                                        <p:cTn display="0" masterRel="sameClick">
                                          <p:stCondLst>
                                            <p:cond evt="begin" delay="0">
                                              <p:tn val="20"/>
                                            </p:cond>
                                          </p:stCondLst>
                                          <p:endCondLst>
                                            <p:cond evt="onStopAudio" delay="0">
                                              <p:tgtEl>
                                                <p:sldTgt/>
                                              </p:tgtEl>
                                            </p:cond>
                                          </p:endCondLst>
                                        </p:cTn>
                                        <p:tgtEl>
                                          <p:sndTgt r:embed="rId2" name="wind.wav"/>
                                        </p:tgtEl>
                                      </p:cMediaNode>
                                    </p:audio>
                                  </p:sub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ox(in)">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ox(in)">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box(in)">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box(in)">
                                      <p:cBhvr>
                                        <p:cTn id="4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p:bldP spid="13" grpId="0"/>
      <p:bldP spid="23" grpId="0" animBg="1"/>
      <p:bldP spid="23" grpId="1" animBg="1"/>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201341"/>
            <a:ext cx="2819400" cy="2308324"/>
          </a:xfrm>
          <a:prstGeom prst="rect">
            <a:avLst/>
          </a:prstGeom>
        </p:spPr>
        <p:txBody>
          <a:bodyPr wrap="square">
            <a:spAutoFit/>
          </a:bodyPr>
          <a:lstStyle/>
          <a:p>
            <a:r>
              <a:rPr lang="en-US" sz="7200" b="1">
                <a:ln w="1905"/>
                <a:solidFill>
                  <a:srgbClr val="FF0000"/>
                </a:solidFill>
                <a:effectLst>
                  <a:innerShdw blurRad="69850" dist="43180" dir="5400000">
                    <a:srgbClr val="000000">
                      <a:alpha val="65000"/>
                    </a:srgbClr>
                  </a:innerShdw>
                </a:effectLst>
                <a:latin typeface="FFF Tusj" pitchFamily="18" charset="0"/>
              </a:rPr>
              <a:t>BÀI </a:t>
            </a:r>
          </a:p>
          <a:p>
            <a:endParaRPr lang="en-US" sz="7200" b="1" cap="all">
              <a:ln w="1905"/>
              <a:solidFill>
                <a:srgbClr val="FF0000"/>
              </a:solidFill>
              <a:effectLst>
                <a:innerShdw blurRad="69850" dist="43180" dir="5400000">
                  <a:srgbClr val="000000">
                    <a:alpha val="65000"/>
                  </a:srgbClr>
                </a:innerShdw>
              </a:effectLst>
              <a:latin typeface="FFF Tusj" pitchFamily="18" charset="0"/>
            </a:endParaRPr>
          </a:p>
        </p:txBody>
      </p:sp>
      <p:sp>
        <p:nvSpPr>
          <p:cNvPr id="3" name="Rectangle 2"/>
          <p:cNvSpPr/>
          <p:nvPr/>
        </p:nvSpPr>
        <p:spPr>
          <a:xfrm>
            <a:off x="1932095" y="1143000"/>
            <a:ext cx="1725505" cy="1200329"/>
          </a:xfrm>
          <a:prstGeom prst="rect">
            <a:avLst/>
          </a:prstGeom>
        </p:spPr>
        <p:txBody>
          <a:bodyPr wrap="square">
            <a:spAutoFit/>
          </a:bodyPr>
          <a:lstStyle/>
          <a:p>
            <a:pPr lvl="0"/>
            <a:r>
              <a:rPr lang="en-US" sz="7200" b="1">
                <a:ln w="1905"/>
                <a:solidFill>
                  <a:srgbClr val="FF0000"/>
                </a:solidFill>
                <a:effectLst>
                  <a:innerShdw blurRad="69850" dist="43180" dir="5400000">
                    <a:srgbClr val="000000">
                      <a:alpha val="65000"/>
                    </a:srgbClr>
                  </a:innerShdw>
                </a:effectLst>
                <a:latin typeface="FFF Tusj" pitchFamily="18" charset="0"/>
              </a:rPr>
              <a:t>40</a:t>
            </a:r>
            <a:endParaRPr lang="en-US" sz="1200" b="1">
              <a:ln w="1905"/>
              <a:solidFill>
                <a:srgbClr val="FF0000"/>
              </a:solidFill>
              <a:effectLst>
                <a:innerShdw blurRad="69850" dist="43180" dir="5400000">
                  <a:srgbClr val="000000">
                    <a:alpha val="65000"/>
                  </a:srgbClr>
                </a:innerShdw>
              </a:effectLst>
              <a:latin typeface="FFF Tusj" pitchFamily="18" charset="0"/>
            </a:endParaRPr>
          </a:p>
        </p:txBody>
      </p:sp>
      <p:sp>
        <p:nvSpPr>
          <p:cNvPr id="4" name="Rectangle 3"/>
          <p:cNvSpPr/>
          <p:nvPr/>
        </p:nvSpPr>
        <p:spPr>
          <a:xfrm>
            <a:off x="-76200" y="2089190"/>
            <a:ext cx="9296400" cy="3016210"/>
          </a:xfrm>
          <a:prstGeom prst="rect">
            <a:avLst/>
          </a:prstGeom>
        </p:spPr>
        <p:txBody>
          <a:bodyPr wrap="square">
            <a:spAutoFit/>
          </a:bodyPr>
          <a:lstStyle/>
          <a:p>
            <a:pPr lvl="0"/>
            <a:r>
              <a:rPr lang="en-US" sz="19000" b="1" cap="all">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FFF Tusj" pitchFamily="18" charset="0"/>
              </a:rPr>
              <a:t>ANCOL</a:t>
            </a:r>
            <a:endParaRPr lang="en-US" sz="19000" b="1" cap="all">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9" name="TextBox 8"/>
          <p:cNvSpPr txBox="1"/>
          <p:nvPr/>
        </p:nvSpPr>
        <p:spPr>
          <a:xfrm>
            <a:off x="-76200" y="434370"/>
            <a:ext cx="7239000" cy="784830"/>
          </a:xfrm>
          <a:prstGeom prst="rect">
            <a:avLst/>
          </a:prstGeom>
          <a:noFill/>
        </p:spPr>
        <p:txBody>
          <a:bodyPr wrap="square" rtlCol="0">
            <a:spAutoFit/>
          </a:bodyPr>
          <a:lstStyle/>
          <a:p>
            <a:r>
              <a:rPr lang="en-US" sz="4500" b="1">
                <a:solidFill>
                  <a:srgbClr val="FFFFFF"/>
                </a:solidFill>
                <a:effectLst>
                  <a:glow rad="63500">
                    <a:schemeClr val="accent1">
                      <a:satMod val="175000"/>
                      <a:alpha val="40000"/>
                    </a:schemeClr>
                  </a:glow>
                </a:effectLst>
                <a:latin typeface="UTM Bebas" pitchFamily="18" charset="0"/>
              </a:rPr>
              <a:t>Dẫn xuất halogen – Ancol – phenol </a:t>
            </a:r>
          </a:p>
        </p:txBody>
      </p:sp>
      <p:sp>
        <p:nvSpPr>
          <p:cNvPr id="10" name="Rectangle 9"/>
          <p:cNvSpPr/>
          <p:nvPr/>
        </p:nvSpPr>
        <p:spPr>
          <a:xfrm>
            <a:off x="-304800" y="0"/>
            <a:ext cx="2433396" cy="830997"/>
          </a:xfrm>
          <a:prstGeom prst="rect">
            <a:avLst/>
          </a:prstGeom>
        </p:spPr>
        <p:txBody>
          <a:bodyPr wrap="square">
            <a:spAutoFit/>
          </a:bodyPr>
          <a:lstStyle/>
          <a:p>
            <a:pPr lvl="0" algn="ctr"/>
            <a:r>
              <a:rPr lang="en-US" sz="3200" b="1">
                <a:solidFill>
                  <a:srgbClr val="FFFF00"/>
                </a:solidFill>
                <a:latin typeface="UTM Pierre" pitchFamily="18" charset="0"/>
              </a:rPr>
              <a:t>Chương </a:t>
            </a:r>
            <a:r>
              <a:rPr lang="en-US" sz="4800" b="1">
                <a:solidFill>
                  <a:srgbClr val="FFFF00"/>
                </a:solidFill>
                <a:latin typeface="UTM Pierre" pitchFamily="18" charset="0"/>
              </a:rPr>
              <a:t>8</a:t>
            </a: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61128" y="416708"/>
            <a:ext cx="562276" cy="548640"/>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pic>
        <p:nvPicPr>
          <p:cNvPr id="8"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20000" y="416708"/>
            <a:ext cx="548640" cy="548640"/>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pic>
        <p:nvPicPr>
          <p:cNvPr id="11"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995160" y="416708"/>
            <a:ext cx="548640" cy="548639"/>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91756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1"/>
          <p:cNvSpPr txBox="1">
            <a:spLocks noChangeArrowheads="1"/>
          </p:cNvSpPr>
          <p:nvPr/>
        </p:nvSpPr>
        <p:spPr bwMode="auto">
          <a:xfrm>
            <a:off x="1676400" y="6044625"/>
            <a:ext cx="5317538" cy="584775"/>
          </a:xfrm>
          <a:prstGeom prst="rect">
            <a:avLst/>
          </a:prstGeom>
          <a:noFill/>
          <a:ln w="9525">
            <a:noFill/>
            <a:miter lim="800000"/>
            <a:headEnd/>
            <a:tailEnd/>
          </a:ln>
        </p:spPr>
        <p:txBody>
          <a:bodyPr wrap="square">
            <a:spAutoFit/>
          </a:bodyPr>
          <a:lstStyle/>
          <a:p>
            <a:pPr algn="r">
              <a:spcBef>
                <a:spcPct val="50000"/>
              </a:spcBef>
            </a:pPr>
            <a:r>
              <a:rPr lang="en-US" sz="3200" b="1">
                <a:solidFill>
                  <a:srgbClr val="FF0000"/>
                </a:solidFill>
                <a:latin typeface="Arial" charset="0"/>
              </a:rPr>
              <a:t>4</a:t>
            </a:r>
            <a:r>
              <a:rPr lang="en-US" sz="3200" b="1">
                <a:latin typeface="Arial" charset="0"/>
              </a:rPr>
              <a:t> </a:t>
            </a:r>
            <a:r>
              <a:rPr lang="en-US" sz="3200" b="1">
                <a:solidFill>
                  <a:srgbClr val="000000"/>
                </a:solidFill>
                <a:latin typeface="Arial" charset="0"/>
              </a:rPr>
              <a:t>– </a:t>
            </a:r>
            <a:r>
              <a:rPr lang="en-US" sz="3200" b="1">
                <a:solidFill>
                  <a:srgbClr val="0000CC"/>
                </a:solidFill>
                <a:latin typeface="Arial" charset="0"/>
              </a:rPr>
              <a:t>metyl hexan</a:t>
            </a:r>
            <a:r>
              <a:rPr lang="en-US" sz="3200" b="1">
                <a:latin typeface="Arial" charset="0"/>
              </a:rPr>
              <a:t> </a:t>
            </a:r>
            <a:r>
              <a:rPr lang="en-US" sz="3200" b="1">
                <a:solidFill>
                  <a:srgbClr val="000000"/>
                </a:solidFill>
                <a:latin typeface="Arial" charset="0"/>
              </a:rPr>
              <a:t>–</a:t>
            </a:r>
            <a:r>
              <a:rPr lang="en-US" sz="3200" b="1">
                <a:latin typeface="Arial" charset="0"/>
              </a:rPr>
              <a:t> </a:t>
            </a:r>
            <a:r>
              <a:rPr lang="en-US" sz="3200" b="1">
                <a:solidFill>
                  <a:srgbClr val="7030A0"/>
                </a:solidFill>
                <a:latin typeface="Arial" charset="0"/>
              </a:rPr>
              <a:t>3 </a:t>
            </a:r>
            <a:r>
              <a:rPr lang="en-US" sz="3200" b="1">
                <a:solidFill>
                  <a:srgbClr val="000000"/>
                </a:solidFill>
                <a:latin typeface="Arial" charset="0"/>
              </a:rPr>
              <a:t>–</a:t>
            </a:r>
            <a:r>
              <a:rPr lang="en-US" sz="3200" b="1">
                <a:solidFill>
                  <a:srgbClr val="800000"/>
                </a:solidFill>
                <a:latin typeface="Arial" charset="0"/>
              </a:rPr>
              <a:t> </a:t>
            </a:r>
            <a:r>
              <a:rPr lang="en-US" sz="3200" b="1">
                <a:solidFill>
                  <a:srgbClr val="FF0000"/>
                </a:solidFill>
                <a:latin typeface="Arial" charset="0"/>
              </a:rPr>
              <a:t>ol </a:t>
            </a:r>
          </a:p>
        </p:txBody>
      </p:sp>
      <p:grpSp>
        <p:nvGrpSpPr>
          <p:cNvPr id="3" name="Group 2"/>
          <p:cNvGrpSpPr/>
          <p:nvPr/>
        </p:nvGrpSpPr>
        <p:grpSpPr>
          <a:xfrm>
            <a:off x="1371601" y="4525092"/>
            <a:ext cx="8305799" cy="1723308"/>
            <a:chOff x="2194719" y="2514363"/>
            <a:chExt cx="6614318" cy="1723308"/>
          </a:xfrm>
        </p:grpSpPr>
        <p:sp>
          <p:nvSpPr>
            <p:cNvPr id="4" name="Text Box 12"/>
            <p:cNvSpPr txBox="1">
              <a:spLocks noChangeArrowheads="1"/>
            </p:cNvSpPr>
            <p:nvPr/>
          </p:nvSpPr>
          <p:spPr bwMode="auto">
            <a:xfrm>
              <a:off x="2194719" y="2514363"/>
              <a:ext cx="6614318" cy="707886"/>
            </a:xfrm>
            <a:prstGeom prst="rect">
              <a:avLst/>
            </a:prstGeom>
            <a:noFill/>
            <a:ln w="9525">
              <a:noFill/>
              <a:miter lim="800000"/>
              <a:headEnd/>
              <a:tailEnd/>
            </a:ln>
          </p:spPr>
          <p:txBody>
            <a:bodyPr wrap="square">
              <a:spAutoFit/>
            </a:bodyPr>
            <a:lstStyle/>
            <a:p>
              <a:pPr algn="l">
                <a:spcBef>
                  <a:spcPct val="50000"/>
                </a:spcBef>
              </a:pPr>
              <a:r>
                <a:rPr lang="en-US" sz="4000" b="1">
                  <a:solidFill>
                    <a:srgbClr val="000000"/>
                  </a:solidFill>
                  <a:latin typeface="Arial" pitchFamily="34" charset="0"/>
                  <a:cs typeface="Arial" pitchFamily="34" charset="0"/>
                </a:rPr>
                <a:t>CH</a:t>
              </a:r>
              <a:r>
                <a:rPr lang="en-US" sz="4000" b="1" baseline="-25000">
                  <a:solidFill>
                    <a:srgbClr val="000000"/>
                  </a:solidFill>
                  <a:latin typeface="Arial" pitchFamily="34" charset="0"/>
                  <a:cs typeface="Arial" pitchFamily="34" charset="0"/>
                </a:rPr>
                <a:t>3</a:t>
              </a:r>
              <a:r>
                <a:rPr lang="en-US" sz="4000" b="1">
                  <a:solidFill>
                    <a:srgbClr val="000000"/>
                  </a:solidFill>
                  <a:latin typeface="Arial" pitchFamily="34" charset="0"/>
                  <a:cs typeface="Arial" pitchFamily="34" charset="0"/>
                </a:rPr>
                <a:t> – CH – CH – CH</a:t>
              </a:r>
              <a:r>
                <a:rPr lang="en-US" sz="4000" b="1" baseline="-25000">
                  <a:solidFill>
                    <a:srgbClr val="000000"/>
                  </a:solidFill>
                  <a:latin typeface="Arial" pitchFamily="34" charset="0"/>
                  <a:cs typeface="Arial" pitchFamily="34" charset="0"/>
                </a:rPr>
                <a:t>2 </a:t>
              </a:r>
              <a:r>
                <a:rPr lang="en-US" sz="4000" b="1">
                  <a:solidFill>
                    <a:srgbClr val="000000"/>
                  </a:solidFill>
                  <a:latin typeface="Arial" pitchFamily="34" charset="0"/>
                  <a:cs typeface="Arial" pitchFamily="34" charset="0"/>
                </a:rPr>
                <a:t>– CH</a:t>
              </a:r>
              <a:r>
                <a:rPr lang="en-US" sz="4000" b="1" baseline="-25000">
                  <a:solidFill>
                    <a:srgbClr val="000000"/>
                  </a:solidFill>
                  <a:latin typeface="Arial" pitchFamily="34" charset="0"/>
                  <a:cs typeface="Arial" pitchFamily="34" charset="0"/>
                </a:rPr>
                <a:t>3</a:t>
              </a:r>
              <a:endParaRPr lang="en-US" sz="4000" b="1">
                <a:solidFill>
                  <a:srgbClr val="000000"/>
                </a:solidFill>
                <a:latin typeface="Arial" pitchFamily="34" charset="0"/>
                <a:cs typeface="Arial" pitchFamily="34" charset="0"/>
              </a:endParaRPr>
            </a:p>
          </p:txBody>
        </p:sp>
        <p:sp>
          <p:nvSpPr>
            <p:cNvPr id="5" name="Rectangle 4"/>
            <p:cNvSpPr/>
            <p:nvPr/>
          </p:nvSpPr>
          <p:spPr>
            <a:xfrm>
              <a:off x="3226310" y="3529785"/>
              <a:ext cx="1992950" cy="707886"/>
            </a:xfrm>
            <a:prstGeom prst="rect">
              <a:avLst/>
            </a:prstGeom>
          </p:spPr>
          <p:txBody>
            <a:bodyPr wrap="none">
              <a:spAutoFit/>
            </a:bodyPr>
            <a:lstStyle/>
            <a:p>
              <a:r>
                <a:rPr lang="en-US" sz="4000" b="1">
                  <a:solidFill>
                    <a:prstClr val="black"/>
                  </a:solidFill>
                  <a:latin typeface="Arial" pitchFamily="34" charset="0"/>
                  <a:cs typeface="Arial" pitchFamily="34" charset="0"/>
                </a:rPr>
                <a:t> C</a:t>
              </a:r>
              <a:r>
                <a:rPr lang="en-US" sz="4000" b="1" baseline="-25000">
                  <a:solidFill>
                    <a:prstClr val="black"/>
                  </a:solidFill>
                  <a:latin typeface="Arial" pitchFamily="34" charset="0"/>
                  <a:cs typeface="Arial" pitchFamily="34" charset="0"/>
                </a:rPr>
                <a:t>2</a:t>
              </a:r>
              <a:r>
                <a:rPr lang="en-US" sz="4000" b="1">
                  <a:solidFill>
                    <a:prstClr val="black"/>
                  </a:solidFill>
                  <a:latin typeface="Arial" pitchFamily="34" charset="0"/>
                  <a:cs typeface="Arial" pitchFamily="34" charset="0"/>
                </a:rPr>
                <a:t>H</a:t>
              </a:r>
              <a:r>
                <a:rPr lang="en-US" sz="4000" b="1" baseline="-25000">
                  <a:solidFill>
                    <a:prstClr val="black"/>
                  </a:solidFill>
                  <a:latin typeface="Arial" pitchFamily="34" charset="0"/>
                  <a:cs typeface="Arial" pitchFamily="34" charset="0"/>
                </a:rPr>
                <a:t>5   </a:t>
              </a:r>
              <a:r>
                <a:rPr lang="en-US" sz="4000" b="1">
                  <a:solidFill>
                    <a:srgbClr val="FF0000"/>
                  </a:solidFill>
                  <a:latin typeface="Arial" pitchFamily="34" charset="0"/>
                  <a:cs typeface="Arial" pitchFamily="34" charset="0"/>
                </a:rPr>
                <a:t>OH</a:t>
              </a:r>
              <a:endParaRPr lang="en-US" sz="2000"/>
            </a:p>
          </p:txBody>
        </p:sp>
        <p:cxnSp>
          <p:nvCxnSpPr>
            <p:cNvPr id="6" name="Straight Connector 5"/>
            <p:cNvCxnSpPr/>
            <p:nvPr/>
          </p:nvCxnSpPr>
          <p:spPr>
            <a:xfrm rot="5400000">
              <a:off x="3361007" y="3352006"/>
              <a:ext cx="457200" cy="1588"/>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4394186" y="3351769"/>
              <a:ext cx="457200" cy="1588"/>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1600200" y="3949987"/>
            <a:ext cx="5486400" cy="609600"/>
            <a:chOff x="2236315" y="2956239"/>
            <a:chExt cx="5486400" cy="609600"/>
          </a:xfrm>
        </p:grpSpPr>
        <p:sp>
          <p:nvSpPr>
            <p:cNvPr id="21" name="Rectangle 20"/>
            <p:cNvSpPr/>
            <p:nvPr/>
          </p:nvSpPr>
          <p:spPr>
            <a:xfrm>
              <a:off x="6066943" y="2981064"/>
              <a:ext cx="753732" cy="584775"/>
            </a:xfrm>
            <a:prstGeom prst="rect">
              <a:avLst/>
            </a:prstGeom>
          </p:spPr>
          <p:txBody>
            <a:bodyPr wrap="none">
              <a:spAutoFit/>
            </a:bodyPr>
            <a:lstStyle/>
            <a:p>
              <a:r>
                <a:rPr lang="en-US" sz="3200" b="1">
                  <a:solidFill>
                    <a:prstClr val="black"/>
                  </a:solidFill>
                  <a:latin typeface="Arial" charset="0"/>
                </a:rPr>
                <a:t>–</a:t>
              </a:r>
              <a:r>
                <a:rPr lang="en-US" sz="3200" b="1">
                  <a:solidFill>
                    <a:srgbClr val="0066FF"/>
                  </a:solidFill>
                  <a:latin typeface="Arial" charset="0"/>
                </a:rPr>
                <a:t> </a:t>
              </a:r>
              <a:r>
                <a:rPr lang="en-US" sz="3200" b="1">
                  <a:solidFill>
                    <a:srgbClr val="7030A0"/>
                  </a:solidFill>
                  <a:latin typeface="Arial" charset="0"/>
                </a:rPr>
                <a:t>1</a:t>
              </a:r>
              <a:endParaRPr lang="en-US" sz="3200"/>
            </a:p>
          </p:txBody>
        </p:sp>
        <p:grpSp>
          <p:nvGrpSpPr>
            <p:cNvPr id="23" name="Group 22"/>
            <p:cNvGrpSpPr/>
            <p:nvPr/>
          </p:nvGrpSpPr>
          <p:grpSpPr>
            <a:xfrm>
              <a:off x="2236315" y="2956239"/>
              <a:ext cx="5486400" cy="609600"/>
              <a:chOff x="6096000" y="2971800"/>
              <a:chExt cx="5486400" cy="609600"/>
            </a:xfrm>
          </p:grpSpPr>
          <p:sp>
            <p:nvSpPr>
              <p:cNvPr id="19" name="Text Box 20"/>
              <p:cNvSpPr txBox="1">
                <a:spLocks noChangeArrowheads="1"/>
              </p:cNvSpPr>
              <p:nvPr/>
            </p:nvSpPr>
            <p:spPr bwMode="auto">
              <a:xfrm>
                <a:off x="6884988" y="2971800"/>
                <a:ext cx="3369907" cy="607438"/>
              </a:xfrm>
              <a:prstGeom prst="rect">
                <a:avLst/>
              </a:prstGeom>
              <a:noFill/>
              <a:ln w="9525">
                <a:noFill/>
                <a:miter lim="800000"/>
                <a:headEnd/>
                <a:tailEnd/>
              </a:ln>
            </p:spPr>
            <p:txBody>
              <a:bodyPr wrap="square">
                <a:spAutoFit/>
              </a:bodyPr>
              <a:lstStyle/>
              <a:p>
                <a:pPr algn="l">
                  <a:spcBef>
                    <a:spcPct val="50000"/>
                  </a:spcBef>
                </a:pPr>
                <a:r>
                  <a:rPr lang="en-US" sz="3200" b="1">
                    <a:solidFill>
                      <a:srgbClr val="000000"/>
                    </a:solidFill>
                    <a:latin typeface="Arial" charset="0"/>
                  </a:rPr>
                  <a:t>–</a:t>
                </a:r>
                <a:r>
                  <a:rPr lang="en-US" sz="3200" b="1">
                    <a:solidFill>
                      <a:srgbClr val="0066FF"/>
                    </a:solidFill>
                    <a:latin typeface="Arial" charset="0"/>
                  </a:rPr>
                  <a:t> </a:t>
                </a:r>
                <a:r>
                  <a:rPr lang="en-US" sz="3200" b="1">
                    <a:solidFill>
                      <a:srgbClr val="0000CC"/>
                    </a:solidFill>
                  </a:rPr>
                  <a:t>đi</a:t>
                </a:r>
                <a:r>
                  <a:rPr lang="en-US" sz="3200" b="1">
                    <a:solidFill>
                      <a:srgbClr val="0000CC"/>
                    </a:solidFill>
                    <a:latin typeface="Arial" charset="0"/>
                  </a:rPr>
                  <a:t>metyl butan</a:t>
                </a:r>
                <a:endParaRPr lang="en-US" sz="3200" b="1">
                  <a:solidFill>
                    <a:srgbClr val="A50021"/>
                  </a:solidFill>
                  <a:latin typeface="Arial" charset="0"/>
                </a:endParaRPr>
              </a:p>
            </p:txBody>
          </p:sp>
          <p:sp>
            <p:nvSpPr>
              <p:cNvPr id="20" name="Rectangle 19"/>
              <p:cNvSpPr/>
              <p:nvPr/>
            </p:nvSpPr>
            <p:spPr>
              <a:xfrm>
                <a:off x="6096000" y="2996625"/>
                <a:ext cx="838200" cy="584775"/>
              </a:xfrm>
              <a:prstGeom prst="rect">
                <a:avLst/>
              </a:prstGeom>
            </p:spPr>
            <p:txBody>
              <a:bodyPr wrap="square">
                <a:spAutoFit/>
              </a:bodyPr>
              <a:lstStyle/>
              <a:p>
                <a:r>
                  <a:rPr lang="en-US" sz="3200" b="1">
                    <a:solidFill>
                      <a:srgbClr val="FF0000"/>
                    </a:solidFill>
                    <a:latin typeface="Arial" charset="0"/>
                  </a:rPr>
                  <a:t>2,3</a:t>
                </a:r>
                <a:endParaRPr lang="en-US" sz="3200"/>
              </a:p>
            </p:txBody>
          </p:sp>
          <p:sp>
            <p:nvSpPr>
              <p:cNvPr id="22" name="Rectangle 21"/>
              <p:cNvSpPr/>
              <p:nvPr/>
            </p:nvSpPr>
            <p:spPr>
              <a:xfrm>
                <a:off x="10123346" y="2971800"/>
                <a:ext cx="1459054" cy="584775"/>
              </a:xfrm>
              <a:prstGeom prst="rect">
                <a:avLst/>
              </a:prstGeom>
            </p:spPr>
            <p:txBody>
              <a:bodyPr wrap="none">
                <a:spAutoFit/>
              </a:bodyPr>
              <a:lstStyle/>
              <a:p>
                <a:pPr lvl="0">
                  <a:spcBef>
                    <a:spcPct val="50000"/>
                  </a:spcBef>
                </a:pPr>
                <a:r>
                  <a:rPr lang="en-US" sz="3200" b="1">
                    <a:solidFill>
                      <a:prstClr val="black"/>
                    </a:solidFill>
                    <a:latin typeface="Arial" charset="0"/>
                  </a:rPr>
                  <a:t>    –</a:t>
                </a:r>
                <a:r>
                  <a:rPr lang="en-US" sz="3200" b="1">
                    <a:solidFill>
                      <a:srgbClr val="A50021"/>
                    </a:solidFill>
                    <a:latin typeface="Arial" charset="0"/>
                  </a:rPr>
                  <a:t> </a:t>
                </a:r>
                <a:r>
                  <a:rPr lang="en-US" sz="3200" b="1">
                    <a:solidFill>
                      <a:srgbClr val="FF0000"/>
                    </a:solidFill>
                    <a:latin typeface="Arial" charset="0"/>
                  </a:rPr>
                  <a:t>ol</a:t>
                </a:r>
                <a:r>
                  <a:rPr lang="en-US" sz="3200" b="1">
                    <a:solidFill>
                      <a:srgbClr val="A50021"/>
                    </a:solidFill>
                    <a:latin typeface="Arial" charset="0"/>
                  </a:rPr>
                  <a:t> </a:t>
                </a:r>
              </a:p>
            </p:txBody>
          </p:sp>
        </p:grpSp>
      </p:grpSp>
      <p:pic>
        <p:nvPicPr>
          <p:cNvPr id="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61128" y="416708"/>
            <a:ext cx="562276" cy="548640"/>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pic>
        <p:nvPicPr>
          <p:cNvPr id="26"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20000" y="416708"/>
            <a:ext cx="548640" cy="548640"/>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pic>
        <p:nvPicPr>
          <p:cNvPr id="27"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995160" y="416708"/>
            <a:ext cx="548640" cy="548639"/>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398360" y="2559051"/>
            <a:ext cx="6983640" cy="1631949"/>
            <a:chOff x="1017360" y="1139105"/>
            <a:chExt cx="6983640" cy="1631949"/>
          </a:xfrm>
        </p:grpSpPr>
        <p:grpSp>
          <p:nvGrpSpPr>
            <p:cNvPr id="12" name="Group 10"/>
            <p:cNvGrpSpPr>
              <a:grpSpLocks/>
            </p:cNvGrpSpPr>
            <p:nvPr/>
          </p:nvGrpSpPr>
          <p:grpSpPr bwMode="auto">
            <a:xfrm>
              <a:off x="1017360" y="1139105"/>
              <a:ext cx="6983640" cy="1631949"/>
              <a:chOff x="432" y="2352"/>
              <a:chExt cx="3072" cy="1028"/>
            </a:xfrm>
          </p:grpSpPr>
          <p:sp>
            <p:nvSpPr>
              <p:cNvPr id="14" name="Text Box 8"/>
              <p:cNvSpPr txBox="1">
                <a:spLocks noChangeArrowheads="1"/>
              </p:cNvSpPr>
              <p:nvPr/>
            </p:nvSpPr>
            <p:spPr bwMode="auto">
              <a:xfrm>
                <a:off x="432" y="2352"/>
                <a:ext cx="3072" cy="1028"/>
              </a:xfrm>
              <a:prstGeom prst="rect">
                <a:avLst/>
              </a:prstGeom>
              <a:noFill/>
              <a:ln w="9525">
                <a:noFill/>
                <a:miter lim="800000"/>
                <a:headEnd/>
                <a:tailEnd/>
              </a:ln>
            </p:spPr>
            <p:txBody>
              <a:bodyPr>
                <a:spAutoFit/>
              </a:bodyPr>
              <a:lstStyle/>
              <a:p>
                <a:pPr algn="l">
                  <a:spcBef>
                    <a:spcPct val="50000"/>
                  </a:spcBef>
                </a:pPr>
                <a:r>
                  <a:rPr lang="en-US" sz="4000" b="1">
                    <a:solidFill>
                      <a:srgbClr val="000000"/>
                    </a:solidFill>
                    <a:latin typeface="Arial" charset="0"/>
                  </a:rPr>
                  <a:t>CH</a:t>
                </a:r>
                <a:r>
                  <a:rPr lang="en-US" sz="4000" b="1" baseline="-25000">
                    <a:solidFill>
                      <a:srgbClr val="000000"/>
                    </a:solidFill>
                    <a:latin typeface="Arial" charset="0"/>
                  </a:rPr>
                  <a:t>3</a:t>
                </a:r>
                <a:r>
                  <a:rPr lang="en-US" sz="4000" b="1">
                    <a:solidFill>
                      <a:srgbClr val="000000"/>
                    </a:solidFill>
                    <a:latin typeface="Arial" charset="0"/>
                  </a:rPr>
                  <a:t> – CH – CH – CH</a:t>
                </a:r>
                <a:r>
                  <a:rPr lang="en-US" sz="4000" b="1" baseline="-25000">
                    <a:solidFill>
                      <a:srgbClr val="000000"/>
                    </a:solidFill>
                    <a:latin typeface="Arial" charset="0"/>
                  </a:rPr>
                  <a:t>2 </a:t>
                </a:r>
                <a:r>
                  <a:rPr lang="en-US" sz="4000" b="1">
                    <a:solidFill>
                      <a:srgbClr val="FF0000"/>
                    </a:solidFill>
                    <a:latin typeface="Arial" charset="0"/>
                  </a:rPr>
                  <a:t>– OH</a:t>
                </a:r>
              </a:p>
              <a:p>
                <a:pPr algn="l">
                  <a:spcBef>
                    <a:spcPct val="50000"/>
                  </a:spcBef>
                </a:pPr>
                <a:r>
                  <a:rPr lang="en-US" sz="4000" b="1">
                    <a:solidFill>
                      <a:srgbClr val="000000"/>
                    </a:solidFill>
                    <a:latin typeface="Arial" charset="0"/>
                  </a:rPr>
                  <a:t>  </a:t>
                </a:r>
                <a:endParaRPr lang="en-US" sz="2800" b="1">
                  <a:solidFill>
                    <a:srgbClr val="000000"/>
                  </a:solidFill>
                  <a:latin typeface="Arial" charset="0"/>
                </a:endParaRPr>
              </a:p>
            </p:txBody>
          </p:sp>
          <p:sp>
            <p:nvSpPr>
              <p:cNvPr id="15" name="Line 9"/>
              <p:cNvSpPr>
                <a:spLocks noChangeShapeType="1"/>
              </p:cNvSpPr>
              <p:nvPr/>
            </p:nvSpPr>
            <p:spPr bwMode="auto">
              <a:xfrm>
                <a:off x="1225" y="2738"/>
                <a:ext cx="0" cy="192"/>
              </a:xfrm>
              <a:prstGeom prst="line">
                <a:avLst/>
              </a:prstGeom>
              <a:noFill/>
              <a:ln w="28575">
                <a:solidFill>
                  <a:srgbClr val="000000"/>
                </a:solidFill>
                <a:round/>
                <a:headEnd/>
                <a:tailEnd/>
              </a:ln>
            </p:spPr>
            <p:txBody>
              <a:bodyPr/>
              <a:lstStyle/>
              <a:p>
                <a:endParaRPr lang="en-US" sz="2400"/>
              </a:p>
            </p:txBody>
          </p:sp>
        </p:grpSp>
        <p:sp>
          <p:nvSpPr>
            <p:cNvPr id="25" name="Rectangle 24"/>
            <p:cNvSpPr/>
            <p:nvPr/>
          </p:nvSpPr>
          <p:spPr>
            <a:xfrm>
              <a:off x="2590800" y="1959114"/>
              <a:ext cx="1116011" cy="707886"/>
            </a:xfrm>
            <a:prstGeom prst="rect">
              <a:avLst/>
            </a:prstGeom>
          </p:spPr>
          <p:txBody>
            <a:bodyPr wrap="none">
              <a:spAutoFit/>
            </a:bodyPr>
            <a:lstStyle/>
            <a:p>
              <a:r>
                <a:rPr lang="en-US" sz="4000" b="1">
                  <a:solidFill>
                    <a:prstClr val="black"/>
                  </a:solidFill>
                  <a:latin typeface="Arial" pitchFamily="34" charset="0"/>
                  <a:cs typeface="Arial" pitchFamily="34" charset="0"/>
                </a:rPr>
                <a:t>CH</a:t>
              </a:r>
              <a:r>
                <a:rPr lang="en-US" sz="4000" b="1" baseline="-25000">
                  <a:solidFill>
                    <a:prstClr val="black"/>
                  </a:solidFill>
                  <a:latin typeface="Arial" pitchFamily="34" charset="0"/>
                  <a:cs typeface="Arial" pitchFamily="34" charset="0"/>
                </a:rPr>
                <a:t>3</a:t>
              </a:r>
              <a:endParaRPr lang="en-US"/>
            </a:p>
          </p:txBody>
        </p:sp>
        <p:sp>
          <p:nvSpPr>
            <p:cNvPr id="36" name="Rectangle 35"/>
            <p:cNvSpPr/>
            <p:nvPr/>
          </p:nvSpPr>
          <p:spPr>
            <a:xfrm>
              <a:off x="3810000" y="1981200"/>
              <a:ext cx="1116011" cy="707886"/>
            </a:xfrm>
            <a:prstGeom prst="rect">
              <a:avLst/>
            </a:prstGeom>
          </p:spPr>
          <p:txBody>
            <a:bodyPr wrap="none">
              <a:spAutoFit/>
            </a:bodyPr>
            <a:lstStyle/>
            <a:p>
              <a:r>
                <a:rPr lang="en-US" sz="4000" b="1">
                  <a:solidFill>
                    <a:prstClr val="black"/>
                  </a:solidFill>
                  <a:latin typeface="Arial" pitchFamily="34" charset="0"/>
                  <a:cs typeface="Arial" pitchFamily="34" charset="0"/>
                </a:rPr>
                <a:t>CH</a:t>
              </a:r>
              <a:r>
                <a:rPr lang="en-US" sz="4000" b="1" baseline="-25000">
                  <a:solidFill>
                    <a:prstClr val="black"/>
                  </a:solidFill>
                  <a:latin typeface="Arial" pitchFamily="34" charset="0"/>
                  <a:cs typeface="Arial" pitchFamily="34" charset="0"/>
                </a:rPr>
                <a:t>3</a:t>
              </a:r>
              <a:endParaRPr lang="en-US"/>
            </a:p>
          </p:txBody>
        </p:sp>
        <p:sp>
          <p:nvSpPr>
            <p:cNvPr id="37" name="Line 9"/>
            <p:cNvSpPr>
              <a:spLocks noChangeShapeType="1"/>
            </p:cNvSpPr>
            <p:nvPr/>
          </p:nvSpPr>
          <p:spPr bwMode="auto">
            <a:xfrm>
              <a:off x="4040595" y="1743786"/>
              <a:ext cx="0" cy="304800"/>
            </a:xfrm>
            <a:prstGeom prst="line">
              <a:avLst/>
            </a:prstGeom>
            <a:noFill/>
            <a:ln w="28575">
              <a:solidFill>
                <a:srgbClr val="000000"/>
              </a:solidFill>
              <a:round/>
              <a:headEnd/>
              <a:tailEnd/>
            </a:ln>
          </p:spPr>
          <p:txBody>
            <a:bodyPr/>
            <a:lstStyle/>
            <a:p>
              <a:endParaRPr lang="en-US" sz="2400"/>
            </a:p>
          </p:txBody>
        </p:sp>
      </p:grpSp>
      <p:sp>
        <p:nvSpPr>
          <p:cNvPr id="28" name="Rounded Rectangle 27"/>
          <p:cNvSpPr/>
          <p:nvPr/>
        </p:nvSpPr>
        <p:spPr>
          <a:xfrm>
            <a:off x="160298" y="1142999"/>
            <a:ext cx="8823404" cy="1143001"/>
          </a:xfrm>
          <a:prstGeom prst="roundRect">
            <a:avLst/>
          </a:prstGeom>
          <a:noFill/>
          <a:ln w="57150">
            <a:solidFill>
              <a:srgbClr val="7030A0"/>
            </a:solidFill>
          </a:ln>
        </p:spPr>
        <p:style>
          <a:lnRef idx="2">
            <a:schemeClr val="accent3"/>
          </a:lnRef>
          <a:fillRef idx="1">
            <a:schemeClr val="lt1"/>
          </a:fillRef>
          <a:effectRef idx="0">
            <a:schemeClr val="accent3"/>
          </a:effectRef>
          <a:fontRef idx="minor">
            <a:schemeClr val="dk1"/>
          </a:fontRef>
        </p:style>
        <p:txBody>
          <a:bodyPr anchor="ctr"/>
          <a:lstStyle/>
          <a:p>
            <a:r>
              <a:rPr lang="en-US" sz="2400" b="1">
                <a:solidFill>
                  <a:srgbClr val="FF0000"/>
                </a:solidFill>
                <a:latin typeface="Arial" pitchFamily="34" charset="0"/>
                <a:cs typeface="Arial" pitchFamily="34" charset="0"/>
              </a:rPr>
              <a:t>Số chỉ vị trí mạch nhánh + tên nhánh + tên mạch chính  </a:t>
            </a:r>
            <a:r>
              <a:rPr lang="en-US" sz="2400" b="1">
                <a:solidFill>
                  <a:srgbClr val="000000"/>
                </a:solidFill>
                <a:latin typeface="Arial" pitchFamily="34" charset="0"/>
                <a:cs typeface="Arial" pitchFamily="34" charset="0"/>
              </a:rPr>
              <a:t>(tên ankan tương ứng) </a:t>
            </a:r>
            <a:r>
              <a:rPr lang="en-US" sz="2400" b="1">
                <a:solidFill>
                  <a:srgbClr val="FF0000"/>
                </a:solidFill>
                <a:latin typeface="Arial" pitchFamily="34" charset="0"/>
                <a:cs typeface="Arial" pitchFamily="34" charset="0"/>
              </a:rPr>
              <a:t>+ số chỉ vị trí nhóm OH + </a:t>
            </a:r>
            <a:r>
              <a:rPr lang="en-US" sz="2400" b="1">
                <a:solidFill>
                  <a:srgbClr val="000000"/>
                </a:solidFill>
                <a:latin typeface="Arial" pitchFamily="34" charset="0"/>
                <a:cs typeface="Arial" pitchFamily="34" charset="0"/>
              </a:rPr>
              <a:t>ol</a:t>
            </a:r>
            <a:endParaRPr lang="en-US" sz="3600" b="1">
              <a:solidFill>
                <a:srgbClr val="000000"/>
              </a:solidFill>
              <a:latin typeface="Arial" pitchFamily="34" charset="0"/>
              <a:cs typeface="Arial" pitchFamily="34" charset="0"/>
            </a:endParaRPr>
          </a:p>
        </p:txBody>
      </p:sp>
      <p:sp>
        <p:nvSpPr>
          <p:cNvPr id="29" name="Rectangle 28"/>
          <p:cNvSpPr/>
          <p:nvPr/>
        </p:nvSpPr>
        <p:spPr>
          <a:xfrm>
            <a:off x="228600" y="304800"/>
            <a:ext cx="6553200" cy="769441"/>
          </a:xfrm>
          <a:prstGeom prst="rect">
            <a:avLst/>
          </a:prstGeom>
        </p:spPr>
        <p:txBody>
          <a:bodyPr wrap="square">
            <a:spAutoFit/>
          </a:bodyPr>
          <a:lstStyle/>
          <a:p>
            <a:pPr lvl="0"/>
            <a:r>
              <a:rPr lang="en-US" sz="4400">
                <a:solidFill>
                  <a:srgbClr val="FFFFFF"/>
                </a:solidFill>
                <a:latin typeface="UTM Showcard" pitchFamily="18" charset="0"/>
              </a:rPr>
              <a:t>2. Danh pháp </a:t>
            </a:r>
          </a:p>
        </p:txBody>
      </p:sp>
    </p:spTree>
    <p:extLst>
      <p:ext uri="{BB962C8B-B14F-4D97-AF65-F5344CB8AC3E}">
        <p14:creationId xmlns:p14="http://schemas.microsoft.com/office/powerpoint/2010/main" val="3541919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61128" y="416708"/>
            <a:ext cx="562276" cy="548640"/>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pic>
        <p:nvPicPr>
          <p:cNvPr id="3"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20000" y="416708"/>
            <a:ext cx="548640" cy="548640"/>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pic>
        <p:nvPicPr>
          <p:cNvPr id="4"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995160" y="416708"/>
            <a:ext cx="548640" cy="548639"/>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297359"/>
            <a:ext cx="7086600" cy="707886"/>
          </a:xfrm>
          <a:prstGeom prst="rect">
            <a:avLst/>
          </a:prstGeom>
          <a:noFill/>
        </p:spPr>
        <p:txBody>
          <a:bodyPr wrap="square" rtlCol="0">
            <a:spAutoFit/>
          </a:bodyPr>
          <a:lstStyle/>
          <a:p>
            <a:pPr algn="ctr"/>
            <a:r>
              <a:rPr lang="en-US" sz="4000">
                <a:solidFill>
                  <a:srgbClr val="FFFFFF"/>
                </a:solidFill>
                <a:latin typeface="UTM Showcard" pitchFamily="18" charset="0"/>
              </a:rPr>
              <a:t>III. Tính chất vật lý</a:t>
            </a:r>
          </a:p>
        </p:txBody>
      </p:sp>
      <p:grpSp>
        <p:nvGrpSpPr>
          <p:cNvPr id="9" name="Group 8"/>
          <p:cNvGrpSpPr/>
          <p:nvPr/>
        </p:nvGrpSpPr>
        <p:grpSpPr>
          <a:xfrm>
            <a:off x="76200" y="2133600"/>
            <a:ext cx="2310769" cy="2287071"/>
            <a:chOff x="127631" y="2667000"/>
            <a:chExt cx="2310769" cy="2287071"/>
          </a:xfrm>
        </p:grpSpPr>
        <p:grpSp>
          <p:nvGrpSpPr>
            <p:cNvPr id="10" name="Group 9"/>
            <p:cNvGrpSpPr>
              <a:grpSpLocks/>
            </p:cNvGrpSpPr>
            <p:nvPr/>
          </p:nvGrpSpPr>
          <p:grpSpPr bwMode="auto">
            <a:xfrm>
              <a:off x="127631" y="2667000"/>
              <a:ext cx="2310769" cy="2287071"/>
              <a:chOff x="140" y="1419"/>
              <a:chExt cx="1684" cy="1683"/>
            </a:xfrm>
          </p:grpSpPr>
          <p:sp>
            <p:nvSpPr>
              <p:cNvPr id="12" name="Oval 11"/>
              <p:cNvSpPr>
                <a:spLocks noChangeArrowheads="1"/>
              </p:cNvSpPr>
              <p:nvPr/>
            </p:nvSpPr>
            <p:spPr bwMode="gray">
              <a:xfrm>
                <a:off x="140" y="1419"/>
                <a:ext cx="1684" cy="1683"/>
              </a:xfrm>
              <a:prstGeom prst="ellipse">
                <a:avLst/>
              </a:prstGeom>
              <a:gradFill rotWithShape="1">
                <a:gsLst>
                  <a:gs pos="0">
                    <a:srgbClr val="DD693B">
                      <a:gamma/>
                      <a:tint val="0"/>
                      <a:invGamma/>
                    </a:srgbClr>
                  </a:gs>
                  <a:gs pos="50000">
                    <a:srgbClr val="DD693B"/>
                  </a:gs>
                  <a:gs pos="100000">
                    <a:srgbClr val="DD693B">
                      <a:gamma/>
                      <a:tint val="0"/>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lgn="ctr">
                  <a:defRPr/>
                </a:pPr>
                <a:endParaRPr lang="en-US" kern="0">
                  <a:solidFill>
                    <a:srgbClr val="9BD3E5"/>
                  </a:solidFill>
                  <a:cs typeface="Arial" charset="0"/>
                </a:endParaRPr>
              </a:p>
            </p:txBody>
          </p:sp>
          <p:sp>
            <p:nvSpPr>
              <p:cNvPr id="13" name="Oval 12"/>
              <p:cNvSpPr>
                <a:spLocks noChangeArrowheads="1"/>
              </p:cNvSpPr>
              <p:nvPr/>
            </p:nvSpPr>
            <p:spPr bwMode="gray">
              <a:xfrm>
                <a:off x="251" y="1528"/>
                <a:ext cx="1461" cy="1463"/>
              </a:xfrm>
              <a:prstGeom prst="ellipse">
                <a:avLst/>
              </a:prstGeom>
              <a:gradFill rotWithShape="1">
                <a:gsLst>
                  <a:gs pos="0">
                    <a:srgbClr val="DD693B">
                      <a:gamma/>
                      <a:shade val="54118"/>
                      <a:invGamma/>
                    </a:srgbClr>
                  </a:gs>
                  <a:gs pos="50000">
                    <a:srgbClr val="DD693B"/>
                  </a:gs>
                  <a:gs pos="100000">
                    <a:srgbClr val="DD693B">
                      <a:gamma/>
                      <a:shade val="54118"/>
                      <a:invGamma/>
                    </a:srgb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a:defRPr/>
                </a:pPr>
                <a:endParaRPr lang="en-US" kern="0">
                  <a:solidFill>
                    <a:srgbClr val="9BD3E5"/>
                  </a:solidFill>
                  <a:cs typeface="Arial" charset="0"/>
                </a:endParaRPr>
              </a:p>
            </p:txBody>
          </p:sp>
          <p:sp>
            <p:nvSpPr>
              <p:cNvPr id="14" name="Oval 13"/>
              <p:cNvSpPr>
                <a:spLocks noChangeArrowheads="1"/>
              </p:cNvSpPr>
              <p:nvPr/>
            </p:nvSpPr>
            <p:spPr bwMode="gray">
              <a:xfrm>
                <a:off x="258" y="1536"/>
                <a:ext cx="1461" cy="1462"/>
              </a:xfrm>
              <a:prstGeom prst="ellipse">
                <a:avLst/>
              </a:prstGeom>
              <a:gradFill rotWithShape="1">
                <a:gsLst>
                  <a:gs pos="0">
                    <a:srgbClr val="DD693B">
                      <a:gamma/>
                      <a:shade val="63529"/>
                      <a:invGamma/>
                    </a:srgbClr>
                  </a:gs>
                  <a:gs pos="100000">
                    <a:srgbClr val="DD693B">
                      <a:alpha val="0"/>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a:defRPr/>
                </a:pPr>
                <a:endParaRPr lang="en-US" kern="0">
                  <a:solidFill>
                    <a:srgbClr val="9BD3E5"/>
                  </a:solidFill>
                  <a:cs typeface="Arial" charset="0"/>
                </a:endParaRPr>
              </a:p>
            </p:txBody>
          </p:sp>
          <p:sp>
            <p:nvSpPr>
              <p:cNvPr id="15" name="Oval 14"/>
              <p:cNvSpPr>
                <a:spLocks noChangeArrowheads="1"/>
              </p:cNvSpPr>
              <p:nvPr/>
            </p:nvSpPr>
            <p:spPr bwMode="gray">
              <a:xfrm>
                <a:off x="323" y="2096"/>
                <a:ext cx="1317" cy="327"/>
              </a:xfrm>
              <a:prstGeom prst="ellipse">
                <a:avLst/>
              </a:prstGeom>
              <a:solidFill>
                <a:srgbClr val="000000"/>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a:defRPr/>
                </a:pPr>
                <a:endParaRPr lang="en-US" kern="0">
                  <a:solidFill>
                    <a:srgbClr val="9BD3E5"/>
                  </a:solidFill>
                  <a:latin typeface="UVN Bai Hoc" pitchFamily="18" charset="0"/>
                  <a:cs typeface="Arial" charset="0"/>
                </a:endParaRPr>
              </a:p>
            </p:txBody>
          </p:sp>
          <p:sp>
            <p:nvSpPr>
              <p:cNvPr id="16" name="Oval 15"/>
              <p:cNvSpPr>
                <a:spLocks noChangeArrowheads="1"/>
              </p:cNvSpPr>
              <p:nvPr/>
            </p:nvSpPr>
            <p:spPr bwMode="gray">
              <a:xfrm>
                <a:off x="344" y="1623"/>
                <a:ext cx="1276" cy="127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defRPr/>
                </a:pPr>
                <a:endParaRPr lang="en-US" kern="0">
                  <a:solidFill>
                    <a:srgbClr val="9BD3E5"/>
                  </a:solidFill>
                  <a:cs typeface="Arial" charset="0"/>
                </a:endParaRPr>
              </a:p>
            </p:txBody>
          </p:sp>
          <p:sp>
            <p:nvSpPr>
              <p:cNvPr id="17" name="Oval 16"/>
              <p:cNvSpPr>
                <a:spLocks noChangeArrowheads="1"/>
              </p:cNvSpPr>
              <p:nvPr/>
            </p:nvSpPr>
            <p:spPr bwMode="gray">
              <a:xfrm>
                <a:off x="360" y="1630"/>
                <a:ext cx="1246" cy="1246"/>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defRPr/>
                </a:pPr>
                <a:endParaRPr lang="en-US" kern="0">
                  <a:solidFill>
                    <a:srgbClr val="9BD3E5"/>
                  </a:solidFill>
                  <a:cs typeface="Arial" charset="0"/>
                </a:endParaRPr>
              </a:p>
            </p:txBody>
          </p:sp>
        </p:grpSp>
        <p:pic>
          <p:nvPicPr>
            <p:cNvPr id="11"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19740" y="2777658"/>
              <a:ext cx="1489196" cy="2022942"/>
            </a:xfrm>
            <a:prstGeom prst="ellipse">
              <a:avLst/>
            </a:prstGeom>
            <a:ln>
              <a:noFill/>
            </a:ln>
            <a:effectLst>
              <a:softEdge rad="112500"/>
            </a:effectLst>
          </p:spPr>
        </p:pic>
      </p:grpSp>
      <p:grpSp>
        <p:nvGrpSpPr>
          <p:cNvPr id="18" name="Group 91"/>
          <p:cNvGrpSpPr>
            <a:grpSpLocks/>
          </p:cNvGrpSpPr>
          <p:nvPr/>
        </p:nvGrpSpPr>
        <p:grpSpPr bwMode="auto">
          <a:xfrm>
            <a:off x="1587500" y="1739900"/>
            <a:ext cx="393700" cy="393700"/>
            <a:chOff x="2543" y="1006"/>
            <a:chExt cx="416" cy="416"/>
          </a:xfrm>
        </p:grpSpPr>
        <p:sp>
          <p:nvSpPr>
            <p:cNvPr id="19" name="Oval 92"/>
            <p:cNvSpPr>
              <a:spLocks noChangeArrowheads="1"/>
            </p:cNvSpPr>
            <p:nvPr/>
          </p:nvSpPr>
          <p:spPr bwMode="gray">
            <a:xfrm>
              <a:off x="2543" y="1006"/>
              <a:ext cx="416" cy="416"/>
            </a:xfrm>
            <a:prstGeom prst="ellipse">
              <a:avLst/>
            </a:prstGeom>
            <a:gradFill rotWithShape="1">
              <a:gsLst>
                <a:gs pos="0">
                  <a:srgbClr val="FFFFFF">
                    <a:gamma/>
                    <a:shade val="54118"/>
                    <a:invGamma/>
                  </a:srgbClr>
                </a:gs>
                <a:gs pos="50000">
                  <a:srgbClr val="FFFFFF"/>
                </a:gs>
                <a:gs pos="100000">
                  <a:srgbClr val="FFFFFF">
                    <a:gamma/>
                    <a:shade val="54118"/>
                    <a:invGamma/>
                  </a:srgbClr>
                </a:gs>
              </a:gsLst>
              <a:lin ang="18900000" scaled="1"/>
            </a:gradFill>
            <a:ln w="9525">
              <a:solidFill>
                <a:srgbClr val="DDDDDD"/>
              </a:solidFill>
              <a:round/>
              <a:headEnd/>
              <a:tailEnd/>
            </a:ln>
            <a:effectLst>
              <a:outerShdw dist="35921" dir="2700000" algn="ctr" rotWithShape="0">
                <a:srgbClr val="000000">
                  <a:alpha val="50000"/>
                </a:srgbClr>
              </a:outerShdw>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100" b="1" i="0" u="none" strike="noStrike" kern="0" cap="none" spc="0" normalizeH="0" baseline="0" noProof="0">
                <a:ln>
                  <a:noFill/>
                </a:ln>
                <a:solidFill>
                  <a:srgbClr val="FFFFFF"/>
                </a:solidFill>
                <a:effectLst/>
                <a:uLnTx/>
                <a:uFillTx/>
              </a:endParaRPr>
            </a:p>
          </p:txBody>
        </p:sp>
        <p:grpSp>
          <p:nvGrpSpPr>
            <p:cNvPr id="20" name="Group 93"/>
            <p:cNvGrpSpPr>
              <a:grpSpLocks/>
            </p:cNvGrpSpPr>
            <p:nvPr/>
          </p:nvGrpSpPr>
          <p:grpSpPr bwMode="auto">
            <a:xfrm rot="-2288454">
              <a:off x="2578" y="1034"/>
              <a:ext cx="348" cy="356"/>
              <a:chOff x="887" y="2040"/>
              <a:chExt cx="433" cy="422"/>
            </a:xfrm>
          </p:grpSpPr>
          <p:pic>
            <p:nvPicPr>
              <p:cNvPr id="22" name="Picture 94" descr="circuler_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gray">
              <a:xfrm>
                <a:off x="887" y="2040"/>
                <a:ext cx="430" cy="420"/>
              </a:xfrm>
              <a:prstGeom prst="rect">
                <a:avLst/>
              </a:prstGeom>
              <a:noFill/>
              <a:extLst>
                <a:ext uri="{909E8E84-426E-40DD-AFC4-6F175D3DCCD1}">
                  <a14:hiddenFill xmlns:a14="http://schemas.microsoft.com/office/drawing/2010/main">
                    <a:solidFill>
                      <a:srgbClr val="FFFFFF"/>
                    </a:solidFill>
                  </a14:hiddenFill>
                </a:ext>
              </a:extLst>
            </p:spPr>
          </p:pic>
          <p:sp>
            <p:nvSpPr>
              <p:cNvPr id="23" name="Oval 95"/>
              <p:cNvSpPr>
                <a:spLocks noChangeArrowheads="1"/>
              </p:cNvSpPr>
              <p:nvPr/>
            </p:nvSpPr>
            <p:spPr bwMode="gray">
              <a:xfrm>
                <a:off x="887" y="2040"/>
                <a:ext cx="433" cy="422"/>
              </a:xfrm>
              <a:prstGeom prst="ellipse">
                <a:avLst/>
              </a:prstGeom>
              <a:gradFill rotWithShape="1">
                <a:gsLst>
                  <a:gs pos="0">
                    <a:srgbClr val="CE5F0C">
                      <a:gamma/>
                      <a:shade val="34902"/>
                      <a:invGamma/>
                      <a:alpha val="89999"/>
                    </a:srgbClr>
                  </a:gs>
                  <a:gs pos="50000">
                    <a:srgbClr val="CE5F0C">
                      <a:alpha val="75000"/>
                    </a:srgbClr>
                  </a:gs>
                  <a:gs pos="100000">
                    <a:srgbClr val="CE5F0C">
                      <a:gamma/>
                      <a:shade val="34902"/>
                      <a:invGamma/>
                      <a:alpha val="89999"/>
                    </a:srgbClr>
                  </a:gs>
                </a:gsLst>
                <a:lin ang="189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100" b="1" i="0" u="none" strike="noStrike" kern="0" cap="none" spc="0" normalizeH="0" baseline="0" noProof="0">
                  <a:ln>
                    <a:noFill/>
                  </a:ln>
                  <a:solidFill>
                    <a:srgbClr val="FFFFFF"/>
                  </a:solidFill>
                  <a:effectLst/>
                  <a:uLnTx/>
                  <a:uFillTx/>
                </a:endParaRPr>
              </a:p>
            </p:txBody>
          </p:sp>
          <p:pic>
            <p:nvPicPr>
              <p:cNvPr id="24" name="Picture 96" descr="Picture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gray">
              <a:xfrm>
                <a:off x="930" y="2044"/>
                <a:ext cx="345" cy="149"/>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97"/>
            <p:cNvPicPr>
              <a:picLocks noChangeAspect="1" noChangeArrowheads="1"/>
            </p:cNvPicPr>
            <p:nvPr/>
          </p:nvPicPr>
          <p:blipFill>
            <a:blip r:embed="rId8" cstate="print">
              <a:extLst>
                <a:ext uri="{28A0092B-C50C-407E-A947-70E740481C1C}">
                  <a14:useLocalDpi xmlns:a14="http://schemas.microsoft.com/office/drawing/2010/main" val="0"/>
                </a:ext>
              </a:extLst>
            </a:blip>
            <a:srcRect l="12015" t="9302" r="12404" b="12598"/>
            <a:stretch>
              <a:fillRect/>
            </a:stretch>
          </p:blipFill>
          <p:spPr bwMode="gray">
            <a:xfrm>
              <a:off x="2570" y="1020"/>
              <a:ext cx="359" cy="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5" name="Group 98"/>
          <p:cNvGrpSpPr>
            <a:grpSpLocks/>
          </p:cNvGrpSpPr>
          <p:nvPr/>
        </p:nvGrpSpPr>
        <p:grpSpPr bwMode="auto">
          <a:xfrm>
            <a:off x="2286000" y="2362200"/>
            <a:ext cx="393700" cy="393700"/>
            <a:chOff x="3071" y="1006"/>
            <a:chExt cx="416" cy="416"/>
          </a:xfrm>
        </p:grpSpPr>
        <p:sp>
          <p:nvSpPr>
            <p:cNvPr id="26" name="Oval 99"/>
            <p:cNvSpPr>
              <a:spLocks noChangeArrowheads="1"/>
            </p:cNvSpPr>
            <p:nvPr/>
          </p:nvSpPr>
          <p:spPr bwMode="gray">
            <a:xfrm>
              <a:off x="3071" y="1006"/>
              <a:ext cx="416" cy="416"/>
            </a:xfrm>
            <a:prstGeom prst="ellipse">
              <a:avLst/>
            </a:prstGeom>
            <a:gradFill rotWithShape="1">
              <a:gsLst>
                <a:gs pos="0">
                  <a:srgbClr val="FFFFFF">
                    <a:gamma/>
                    <a:shade val="54118"/>
                    <a:invGamma/>
                  </a:srgbClr>
                </a:gs>
                <a:gs pos="50000">
                  <a:srgbClr val="FFFFFF"/>
                </a:gs>
                <a:gs pos="100000">
                  <a:srgbClr val="FFFFFF">
                    <a:gamma/>
                    <a:shade val="54118"/>
                    <a:invGamma/>
                  </a:srgbClr>
                </a:gs>
              </a:gsLst>
              <a:lin ang="18900000" scaled="1"/>
            </a:gradFill>
            <a:ln w="9525">
              <a:solidFill>
                <a:srgbClr val="DDDDDD"/>
              </a:solidFill>
              <a:round/>
              <a:headEnd/>
              <a:tailEnd/>
            </a:ln>
            <a:effectLst>
              <a:outerShdw dist="35921" dir="2700000" algn="ctr" rotWithShape="0">
                <a:srgbClr val="000000">
                  <a:alpha val="50000"/>
                </a:srgbClr>
              </a:outerShdw>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1" i="0" u="none" strike="noStrike" kern="0" cap="none" spc="0" normalizeH="0" baseline="0" noProof="0">
                <a:ln>
                  <a:noFill/>
                </a:ln>
                <a:solidFill>
                  <a:srgbClr val="FFFFFF"/>
                </a:solidFill>
                <a:effectLst/>
                <a:uLnTx/>
                <a:uFillTx/>
              </a:endParaRPr>
            </a:p>
          </p:txBody>
        </p:sp>
        <p:grpSp>
          <p:nvGrpSpPr>
            <p:cNvPr id="27" name="Group 100"/>
            <p:cNvGrpSpPr>
              <a:grpSpLocks/>
            </p:cNvGrpSpPr>
            <p:nvPr/>
          </p:nvGrpSpPr>
          <p:grpSpPr bwMode="auto">
            <a:xfrm rot="-2288454">
              <a:off x="3106" y="1034"/>
              <a:ext cx="348" cy="356"/>
              <a:chOff x="886" y="2041"/>
              <a:chExt cx="433" cy="422"/>
            </a:xfrm>
          </p:grpSpPr>
          <p:pic>
            <p:nvPicPr>
              <p:cNvPr id="29" name="Picture 101" descr="circuler_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gray">
              <a:xfrm>
                <a:off x="886" y="2041"/>
                <a:ext cx="430" cy="420"/>
              </a:xfrm>
              <a:prstGeom prst="rect">
                <a:avLst/>
              </a:prstGeom>
              <a:noFill/>
              <a:extLst>
                <a:ext uri="{909E8E84-426E-40DD-AFC4-6F175D3DCCD1}">
                  <a14:hiddenFill xmlns:a14="http://schemas.microsoft.com/office/drawing/2010/main">
                    <a:solidFill>
                      <a:srgbClr val="FFFFFF"/>
                    </a:solidFill>
                  </a14:hiddenFill>
                </a:ext>
              </a:extLst>
            </p:spPr>
          </p:pic>
          <p:sp>
            <p:nvSpPr>
              <p:cNvPr id="30" name="Oval 102"/>
              <p:cNvSpPr>
                <a:spLocks noChangeArrowheads="1"/>
              </p:cNvSpPr>
              <p:nvPr/>
            </p:nvSpPr>
            <p:spPr bwMode="gray">
              <a:xfrm>
                <a:off x="886" y="2041"/>
                <a:ext cx="433" cy="422"/>
              </a:xfrm>
              <a:prstGeom prst="ellipse">
                <a:avLst/>
              </a:prstGeom>
              <a:gradFill rotWithShape="1">
                <a:gsLst>
                  <a:gs pos="0">
                    <a:srgbClr val="93A719">
                      <a:gamma/>
                      <a:shade val="34902"/>
                      <a:invGamma/>
                      <a:alpha val="89999"/>
                    </a:srgbClr>
                  </a:gs>
                  <a:gs pos="50000">
                    <a:srgbClr val="93A719">
                      <a:alpha val="75000"/>
                    </a:srgbClr>
                  </a:gs>
                  <a:gs pos="100000">
                    <a:srgbClr val="93A719">
                      <a:gamma/>
                      <a:shade val="34902"/>
                      <a:invGamma/>
                      <a:alpha val="89999"/>
                    </a:srgbClr>
                  </a:gs>
                </a:gsLst>
                <a:lin ang="189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1" i="0" u="none" strike="noStrike" kern="0" cap="none" spc="0" normalizeH="0" baseline="0" noProof="0">
                  <a:ln>
                    <a:noFill/>
                  </a:ln>
                  <a:solidFill>
                    <a:srgbClr val="FFFFFF"/>
                  </a:solidFill>
                  <a:effectLst/>
                  <a:uLnTx/>
                  <a:uFillTx/>
                </a:endParaRPr>
              </a:p>
            </p:txBody>
          </p:sp>
          <p:pic>
            <p:nvPicPr>
              <p:cNvPr id="31" name="Picture 103" descr="Picture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gray">
              <a:xfrm>
                <a:off x="930" y="2046"/>
                <a:ext cx="345" cy="149"/>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Picture 104"/>
            <p:cNvPicPr>
              <a:picLocks noChangeAspect="1" noChangeArrowheads="1"/>
            </p:cNvPicPr>
            <p:nvPr/>
          </p:nvPicPr>
          <p:blipFill>
            <a:blip r:embed="rId8" cstate="print">
              <a:extLst>
                <a:ext uri="{28A0092B-C50C-407E-A947-70E740481C1C}">
                  <a14:useLocalDpi xmlns:a14="http://schemas.microsoft.com/office/drawing/2010/main" val="0"/>
                </a:ext>
              </a:extLst>
            </a:blip>
            <a:srcRect l="12015" t="9302" r="12404" b="12598"/>
            <a:stretch>
              <a:fillRect/>
            </a:stretch>
          </p:blipFill>
          <p:spPr bwMode="gray">
            <a:xfrm>
              <a:off x="3098" y="1020"/>
              <a:ext cx="359" cy="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2" name="Group 112"/>
          <p:cNvGrpSpPr>
            <a:grpSpLocks/>
          </p:cNvGrpSpPr>
          <p:nvPr/>
        </p:nvGrpSpPr>
        <p:grpSpPr bwMode="auto">
          <a:xfrm>
            <a:off x="2438400" y="3071701"/>
            <a:ext cx="393700" cy="393700"/>
            <a:chOff x="4213" y="1006"/>
            <a:chExt cx="416" cy="416"/>
          </a:xfrm>
        </p:grpSpPr>
        <p:sp>
          <p:nvSpPr>
            <p:cNvPr id="33" name="Oval 113"/>
            <p:cNvSpPr>
              <a:spLocks noChangeArrowheads="1"/>
            </p:cNvSpPr>
            <p:nvPr/>
          </p:nvSpPr>
          <p:spPr bwMode="gray">
            <a:xfrm>
              <a:off x="4213" y="1006"/>
              <a:ext cx="416" cy="416"/>
            </a:xfrm>
            <a:prstGeom prst="ellipse">
              <a:avLst/>
            </a:prstGeom>
            <a:gradFill rotWithShape="1">
              <a:gsLst>
                <a:gs pos="0">
                  <a:srgbClr val="FFFFFF">
                    <a:gamma/>
                    <a:shade val="54118"/>
                    <a:invGamma/>
                  </a:srgbClr>
                </a:gs>
                <a:gs pos="50000">
                  <a:srgbClr val="FFFFFF"/>
                </a:gs>
                <a:gs pos="100000">
                  <a:srgbClr val="FFFFFF">
                    <a:gamma/>
                    <a:shade val="54118"/>
                    <a:invGamma/>
                  </a:srgbClr>
                </a:gs>
              </a:gsLst>
              <a:lin ang="18900000" scaled="1"/>
            </a:gradFill>
            <a:ln w="9525">
              <a:solidFill>
                <a:srgbClr val="DDDDDD"/>
              </a:solidFill>
              <a:round/>
              <a:headEnd/>
              <a:tailEnd/>
            </a:ln>
            <a:effectLst>
              <a:outerShdw dist="35921" dir="2700000" algn="ctr" rotWithShape="0">
                <a:srgbClr val="000000">
                  <a:alpha val="50000"/>
                </a:srgbClr>
              </a:outerShdw>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1" i="0" u="none" strike="noStrike" kern="0" cap="none" spc="0" normalizeH="0" baseline="0" noProof="0">
                <a:ln>
                  <a:noFill/>
                </a:ln>
                <a:solidFill>
                  <a:srgbClr val="FFFFFF"/>
                </a:solidFill>
                <a:effectLst/>
                <a:uLnTx/>
                <a:uFillTx/>
              </a:endParaRPr>
            </a:p>
          </p:txBody>
        </p:sp>
        <p:grpSp>
          <p:nvGrpSpPr>
            <p:cNvPr id="34" name="Group 114"/>
            <p:cNvGrpSpPr>
              <a:grpSpLocks/>
            </p:cNvGrpSpPr>
            <p:nvPr/>
          </p:nvGrpSpPr>
          <p:grpSpPr bwMode="auto">
            <a:xfrm rot="-2288454">
              <a:off x="4248" y="1034"/>
              <a:ext cx="348" cy="356"/>
              <a:chOff x="887" y="2040"/>
              <a:chExt cx="433" cy="422"/>
            </a:xfrm>
          </p:grpSpPr>
          <p:pic>
            <p:nvPicPr>
              <p:cNvPr id="36" name="Picture 115" descr="circuler_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gray">
              <a:xfrm>
                <a:off x="887" y="2040"/>
                <a:ext cx="430" cy="420"/>
              </a:xfrm>
              <a:prstGeom prst="rect">
                <a:avLst/>
              </a:prstGeom>
              <a:noFill/>
              <a:extLst>
                <a:ext uri="{909E8E84-426E-40DD-AFC4-6F175D3DCCD1}">
                  <a14:hiddenFill xmlns:a14="http://schemas.microsoft.com/office/drawing/2010/main">
                    <a:solidFill>
                      <a:srgbClr val="FFFFFF"/>
                    </a:solidFill>
                  </a14:hiddenFill>
                </a:ext>
              </a:extLst>
            </p:spPr>
          </p:pic>
          <p:sp>
            <p:nvSpPr>
              <p:cNvPr id="37" name="Oval 116"/>
              <p:cNvSpPr>
                <a:spLocks noChangeArrowheads="1"/>
              </p:cNvSpPr>
              <p:nvPr/>
            </p:nvSpPr>
            <p:spPr bwMode="gray">
              <a:xfrm>
                <a:off x="887" y="2040"/>
                <a:ext cx="433" cy="422"/>
              </a:xfrm>
              <a:prstGeom prst="ellipse">
                <a:avLst/>
              </a:prstGeom>
              <a:gradFill rotWithShape="1">
                <a:gsLst>
                  <a:gs pos="0">
                    <a:srgbClr val="1C4598">
                      <a:gamma/>
                      <a:shade val="34902"/>
                      <a:invGamma/>
                      <a:alpha val="89999"/>
                    </a:srgbClr>
                  </a:gs>
                  <a:gs pos="50000">
                    <a:srgbClr val="1C4598">
                      <a:alpha val="75000"/>
                    </a:srgbClr>
                  </a:gs>
                  <a:gs pos="100000">
                    <a:srgbClr val="1C4598">
                      <a:gamma/>
                      <a:shade val="34902"/>
                      <a:invGamma/>
                      <a:alpha val="89999"/>
                    </a:srgbClr>
                  </a:gs>
                </a:gsLst>
                <a:lin ang="189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1" i="0" u="none" strike="noStrike" kern="0" cap="none" spc="0" normalizeH="0" baseline="0" noProof="0">
                  <a:ln>
                    <a:noFill/>
                  </a:ln>
                  <a:solidFill>
                    <a:srgbClr val="FFFFFF"/>
                  </a:solidFill>
                  <a:effectLst/>
                  <a:uLnTx/>
                  <a:uFillTx/>
                </a:endParaRPr>
              </a:p>
            </p:txBody>
          </p:sp>
          <p:pic>
            <p:nvPicPr>
              <p:cNvPr id="38" name="Picture 117" descr="Picture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gray">
              <a:xfrm>
                <a:off x="930" y="2044"/>
                <a:ext cx="345" cy="149"/>
              </a:xfrm>
              <a:prstGeom prst="rect">
                <a:avLst/>
              </a:prstGeom>
              <a:noFill/>
              <a:extLst>
                <a:ext uri="{909E8E84-426E-40DD-AFC4-6F175D3DCCD1}">
                  <a14:hiddenFill xmlns:a14="http://schemas.microsoft.com/office/drawing/2010/main">
                    <a:solidFill>
                      <a:srgbClr val="FFFFFF"/>
                    </a:solidFill>
                  </a14:hiddenFill>
                </a:ext>
              </a:extLst>
            </p:spPr>
          </p:pic>
        </p:grpSp>
        <p:pic>
          <p:nvPicPr>
            <p:cNvPr id="35" name="Picture 118"/>
            <p:cNvPicPr>
              <a:picLocks noChangeAspect="1" noChangeArrowheads="1"/>
            </p:cNvPicPr>
            <p:nvPr/>
          </p:nvPicPr>
          <p:blipFill>
            <a:blip r:embed="rId8" cstate="print">
              <a:extLst>
                <a:ext uri="{28A0092B-C50C-407E-A947-70E740481C1C}">
                  <a14:useLocalDpi xmlns:a14="http://schemas.microsoft.com/office/drawing/2010/main" val="0"/>
                </a:ext>
              </a:extLst>
            </a:blip>
            <a:srcRect l="12015" t="9302" r="12404" b="12598"/>
            <a:stretch>
              <a:fillRect/>
            </a:stretch>
          </p:blipFill>
          <p:spPr bwMode="gray">
            <a:xfrm>
              <a:off x="4240" y="1020"/>
              <a:ext cx="359" cy="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9" name="Group 105"/>
          <p:cNvGrpSpPr>
            <a:grpSpLocks/>
          </p:cNvGrpSpPr>
          <p:nvPr/>
        </p:nvGrpSpPr>
        <p:grpSpPr bwMode="auto">
          <a:xfrm>
            <a:off x="2209800" y="3733800"/>
            <a:ext cx="393700" cy="393700"/>
            <a:chOff x="3647" y="1006"/>
            <a:chExt cx="416" cy="416"/>
          </a:xfrm>
        </p:grpSpPr>
        <p:sp>
          <p:nvSpPr>
            <p:cNvPr id="40" name="Oval 106"/>
            <p:cNvSpPr>
              <a:spLocks noChangeArrowheads="1"/>
            </p:cNvSpPr>
            <p:nvPr/>
          </p:nvSpPr>
          <p:spPr bwMode="gray">
            <a:xfrm>
              <a:off x="3647" y="1006"/>
              <a:ext cx="416" cy="416"/>
            </a:xfrm>
            <a:prstGeom prst="ellipse">
              <a:avLst/>
            </a:prstGeom>
            <a:gradFill rotWithShape="1">
              <a:gsLst>
                <a:gs pos="0">
                  <a:srgbClr val="FFFFFF">
                    <a:gamma/>
                    <a:shade val="54118"/>
                    <a:invGamma/>
                  </a:srgbClr>
                </a:gs>
                <a:gs pos="50000">
                  <a:srgbClr val="FFFFFF"/>
                </a:gs>
                <a:gs pos="100000">
                  <a:srgbClr val="FFFFFF">
                    <a:gamma/>
                    <a:shade val="54118"/>
                    <a:invGamma/>
                  </a:srgbClr>
                </a:gs>
              </a:gsLst>
              <a:lin ang="18900000" scaled="1"/>
            </a:gradFill>
            <a:ln w="9525">
              <a:solidFill>
                <a:srgbClr val="DDDDDD"/>
              </a:solidFill>
              <a:round/>
              <a:headEnd/>
              <a:tailEnd/>
            </a:ln>
            <a:effectLst>
              <a:outerShdw dist="35921" dir="2700000" algn="ctr" rotWithShape="0">
                <a:srgbClr val="000000">
                  <a:alpha val="50000"/>
                </a:srgbClr>
              </a:outerShdw>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100" b="1" i="0" u="none" strike="noStrike" kern="0" cap="none" spc="0" normalizeH="0" baseline="0" noProof="0">
                <a:ln>
                  <a:noFill/>
                </a:ln>
                <a:solidFill>
                  <a:srgbClr val="FFFFFF"/>
                </a:solidFill>
                <a:effectLst/>
                <a:uLnTx/>
                <a:uFillTx/>
              </a:endParaRPr>
            </a:p>
          </p:txBody>
        </p:sp>
        <p:grpSp>
          <p:nvGrpSpPr>
            <p:cNvPr id="41" name="Group 107"/>
            <p:cNvGrpSpPr>
              <a:grpSpLocks/>
            </p:cNvGrpSpPr>
            <p:nvPr/>
          </p:nvGrpSpPr>
          <p:grpSpPr bwMode="auto">
            <a:xfrm rot="-2288454">
              <a:off x="3682" y="1034"/>
              <a:ext cx="348" cy="356"/>
              <a:chOff x="887" y="2040"/>
              <a:chExt cx="433" cy="422"/>
            </a:xfrm>
          </p:grpSpPr>
          <p:pic>
            <p:nvPicPr>
              <p:cNvPr id="43" name="Picture 108" descr="circuler_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gray">
              <a:xfrm>
                <a:off x="887" y="2040"/>
                <a:ext cx="430" cy="420"/>
              </a:xfrm>
              <a:prstGeom prst="rect">
                <a:avLst/>
              </a:prstGeom>
              <a:noFill/>
              <a:extLst>
                <a:ext uri="{909E8E84-426E-40DD-AFC4-6F175D3DCCD1}">
                  <a14:hiddenFill xmlns:a14="http://schemas.microsoft.com/office/drawing/2010/main">
                    <a:solidFill>
                      <a:srgbClr val="FFFFFF"/>
                    </a:solidFill>
                  </a14:hiddenFill>
                </a:ext>
              </a:extLst>
            </p:spPr>
          </p:pic>
          <p:sp>
            <p:nvSpPr>
              <p:cNvPr id="44" name="Oval 109"/>
              <p:cNvSpPr>
                <a:spLocks noChangeArrowheads="1"/>
              </p:cNvSpPr>
              <p:nvPr/>
            </p:nvSpPr>
            <p:spPr bwMode="gray">
              <a:xfrm>
                <a:off x="887" y="2040"/>
                <a:ext cx="433" cy="422"/>
              </a:xfrm>
              <a:prstGeom prst="ellipse">
                <a:avLst/>
              </a:prstGeom>
              <a:gradFill rotWithShape="1">
                <a:gsLst>
                  <a:gs pos="0">
                    <a:srgbClr val="9720A0">
                      <a:gamma/>
                      <a:shade val="34902"/>
                      <a:invGamma/>
                      <a:alpha val="89999"/>
                    </a:srgbClr>
                  </a:gs>
                  <a:gs pos="50000">
                    <a:srgbClr val="9720A0">
                      <a:alpha val="75000"/>
                    </a:srgbClr>
                  </a:gs>
                  <a:gs pos="100000">
                    <a:srgbClr val="9720A0">
                      <a:gamma/>
                      <a:shade val="34902"/>
                      <a:invGamma/>
                      <a:alpha val="89999"/>
                    </a:srgbClr>
                  </a:gs>
                </a:gsLst>
                <a:lin ang="189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100" b="1" i="0" u="none" strike="noStrike" kern="0" cap="none" spc="0" normalizeH="0" baseline="0" noProof="0">
                  <a:ln>
                    <a:noFill/>
                  </a:ln>
                  <a:solidFill>
                    <a:srgbClr val="FFFFFF"/>
                  </a:solidFill>
                  <a:effectLst/>
                  <a:uLnTx/>
                  <a:uFillTx/>
                </a:endParaRPr>
              </a:p>
            </p:txBody>
          </p:sp>
          <p:pic>
            <p:nvPicPr>
              <p:cNvPr id="45" name="Picture 110" descr="Picture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gray">
              <a:xfrm>
                <a:off x="930" y="2044"/>
                <a:ext cx="345" cy="149"/>
              </a:xfrm>
              <a:prstGeom prst="rect">
                <a:avLst/>
              </a:prstGeom>
              <a:noFill/>
              <a:extLst>
                <a:ext uri="{909E8E84-426E-40DD-AFC4-6F175D3DCCD1}">
                  <a14:hiddenFill xmlns:a14="http://schemas.microsoft.com/office/drawing/2010/main">
                    <a:solidFill>
                      <a:srgbClr val="FFFFFF"/>
                    </a:solidFill>
                  </a14:hiddenFill>
                </a:ext>
              </a:extLst>
            </p:spPr>
          </p:pic>
        </p:grpSp>
        <p:pic>
          <p:nvPicPr>
            <p:cNvPr id="42" name="Picture 111"/>
            <p:cNvPicPr>
              <a:picLocks noChangeAspect="1" noChangeArrowheads="1"/>
            </p:cNvPicPr>
            <p:nvPr/>
          </p:nvPicPr>
          <p:blipFill>
            <a:blip r:embed="rId8" cstate="print">
              <a:extLst>
                <a:ext uri="{28A0092B-C50C-407E-A947-70E740481C1C}">
                  <a14:useLocalDpi xmlns:a14="http://schemas.microsoft.com/office/drawing/2010/main" val="0"/>
                </a:ext>
              </a:extLst>
            </a:blip>
            <a:srcRect l="12015" t="9302" r="12404" b="12598"/>
            <a:stretch>
              <a:fillRect/>
            </a:stretch>
          </p:blipFill>
          <p:spPr bwMode="gray">
            <a:xfrm>
              <a:off x="3676" y="1020"/>
              <a:ext cx="359" cy="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6" name="Rectangle 45"/>
          <p:cNvSpPr/>
          <p:nvPr/>
        </p:nvSpPr>
        <p:spPr>
          <a:xfrm>
            <a:off x="2133600" y="1748135"/>
            <a:ext cx="6934200" cy="461665"/>
          </a:xfrm>
          <a:prstGeom prst="rect">
            <a:avLst/>
          </a:prstGeom>
        </p:spPr>
        <p:txBody>
          <a:bodyPr wrap="square">
            <a:spAutoFit/>
          </a:bodyPr>
          <a:lstStyle/>
          <a:p>
            <a:pPr algn="just"/>
            <a:r>
              <a:rPr lang="en-US" sz="2400" b="1">
                <a:solidFill>
                  <a:srgbClr val="0000FF"/>
                </a:solidFill>
              </a:rPr>
              <a:t>Là chất rắn hoặc chất lỏng ở điều kiện thường</a:t>
            </a:r>
          </a:p>
        </p:txBody>
      </p:sp>
      <p:sp>
        <p:nvSpPr>
          <p:cNvPr id="47" name="Rectangle 46"/>
          <p:cNvSpPr/>
          <p:nvPr/>
        </p:nvSpPr>
        <p:spPr>
          <a:xfrm>
            <a:off x="2743200" y="2302335"/>
            <a:ext cx="6248400" cy="517065"/>
          </a:xfrm>
          <a:prstGeom prst="rect">
            <a:avLst/>
          </a:prstGeom>
        </p:spPr>
        <p:txBody>
          <a:bodyPr wrap="square">
            <a:spAutoFit/>
          </a:bodyPr>
          <a:lstStyle/>
          <a:p>
            <a:pPr lvl="0">
              <a:lnSpc>
                <a:spcPct val="115000"/>
              </a:lnSpc>
            </a:pPr>
            <a:r>
              <a:rPr lang="it-IT" sz="2400" b="1">
                <a:solidFill>
                  <a:srgbClr val="FF0066"/>
                </a:solidFill>
                <a:ea typeface="Calibri"/>
              </a:rPr>
              <a:t>Nhiệt độ sôi tăng theo chiều tăng KLPT</a:t>
            </a:r>
            <a:endParaRPr lang="en-US" sz="2400" b="1">
              <a:solidFill>
                <a:srgbClr val="FF0066"/>
              </a:solidFill>
              <a:ea typeface="Calibri"/>
            </a:endParaRPr>
          </a:p>
        </p:txBody>
      </p:sp>
      <p:sp>
        <p:nvSpPr>
          <p:cNvPr id="48" name="Rectangle 47"/>
          <p:cNvSpPr/>
          <p:nvPr/>
        </p:nvSpPr>
        <p:spPr>
          <a:xfrm>
            <a:off x="2838954" y="2971800"/>
            <a:ext cx="6152646" cy="448521"/>
          </a:xfrm>
          <a:prstGeom prst="rect">
            <a:avLst/>
          </a:prstGeom>
        </p:spPr>
        <p:txBody>
          <a:bodyPr wrap="none">
            <a:spAutoFit/>
          </a:bodyPr>
          <a:lstStyle/>
          <a:p>
            <a:pPr marR="0" lvl="0" algn="just">
              <a:lnSpc>
                <a:spcPct val="115000"/>
              </a:lnSpc>
              <a:spcBef>
                <a:spcPts val="0"/>
              </a:spcBef>
              <a:spcAft>
                <a:spcPts val="0"/>
              </a:spcAft>
            </a:pPr>
            <a:r>
              <a:rPr lang="it-IT" sz="2200" b="1">
                <a:solidFill>
                  <a:srgbClr val="080808"/>
                </a:solidFill>
                <a:ea typeface="Calibri"/>
              </a:rPr>
              <a:t>Khối lượng riêng tăng theo chiều tăng KLPT</a:t>
            </a:r>
            <a:endParaRPr lang="en-US" sz="2200" b="1">
              <a:solidFill>
                <a:srgbClr val="080808"/>
              </a:solidFill>
              <a:effectLst/>
              <a:ea typeface="Calibri"/>
            </a:endParaRPr>
          </a:p>
        </p:txBody>
      </p:sp>
      <p:grpSp>
        <p:nvGrpSpPr>
          <p:cNvPr id="49" name="Group 105"/>
          <p:cNvGrpSpPr>
            <a:grpSpLocks/>
          </p:cNvGrpSpPr>
          <p:nvPr/>
        </p:nvGrpSpPr>
        <p:grpSpPr bwMode="auto">
          <a:xfrm>
            <a:off x="1524000" y="4343400"/>
            <a:ext cx="393700" cy="393700"/>
            <a:chOff x="3647" y="1006"/>
            <a:chExt cx="416" cy="416"/>
          </a:xfrm>
        </p:grpSpPr>
        <p:sp>
          <p:nvSpPr>
            <p:cNvPr id="50" name="Oval 106"/>
            <p:cNvSpPr>
              <a:spLocks noChangeArrowheads="1"/>
            </p:cNvSpPr>
            <p:nvPr/>
          </p:nvSpPr>
          <p:spPr bwMode="gray">
            <a:xfrm>
              <a:off x="3647" y="1006"/>
              <a:ext cx="416" cy="416"/>
            </a:xfrm>
            <a:prstGeom prst="ellipse">
              <a:avLst/>
            </a:prstGeom>
            <a:gradFill rotWithShape="1">
              <a:gsLst>
                <a:gs pos="0">
                  <a:srgbClr val="FFFFFF">
                    <a:gamma/>
                    <a:shade val="54118"/>
                    <a:invGamma/>
                  </a:srgbClr>
                </a:gs>
                <a:gs pos="50000">
                  <a:srgbClr val="FFFFFF"/>
                </a:gs>
                <a:gs pos="100000">
                  <a:srgbClr val="FFFFFF">
                    <a:gamma/>
                    <a:shade val="54118"/>
                    <a:invGamma/>
                  </a:srgbClr>
                </a:gs>
              </a:gsLst>
              <a:lin ang="18900000" scaled="1"/>
            </a:gradFill>
            <a:ln w="9525">
              <a:solidFill>
                <a:srgbClr val="DDDDDD"/>
              </a:solidFill>
              <a:round/>
              <a:headEnd/>
              <a:tailEnd/>
            </a:ln>
            <a:effectLst>
              <a:outerShdw dist="35921" dir="2700000" algn="ctr" rotWithShape="0">
                <a:srgbClr val="000000">
                  <a:alpha val="50000"/>
                </a:srgbClr>
              </a:outerShdw>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100" b="1" i="0" u="none" strike="noStrike" kern="0" cap="none" spc="0" normalizeH="0" baseline="0" noProof="0">
                <a:ln>
                  <a:noFill/>
                </a:ln>
                <a:solidFill>
                  <a:srgbClr val="FFFFFF"/>
                </a:solidFill>
                <a:effectLst/>
                <a:uLnTx/>
                <a:uFillTx/>
              </a:endParaRPr>
            </a:p>
          </p:txBody>
        </p:sp>
        <p:grpSp>
          <p:nvGrpSpPr>
            <p:cNvPr id="51" name="Group 107"/>
            <p:cNvGrpSpPr>
              <a:grpSpLocks/>
            </p:cNvGrpSpPr>
            <p:nvPr/>
          </p:nvGrpSpPr>
          <p:grpSpPr bwMode="auto">
            <a:xfrm rot="-2288454">
              <a:off x="3682" y="1034"/>
              <a:ext cx="348" cy="356"/>
              <a:chOff x="887" y="2040"/>
              <a:chExt cx="433" cy="422"/>
            </a:xfrm>
          </p:grpSpPr>
          <p:pic>
            <p:nvPicPr>
              <p:cNvPr id="53" name="Picture 108" descr="circuler_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gray">
              <a:xfrm>
                <a:off x="887" y="2040"/>
                <a:ext cx="430" cy="420"/>
              </a:xfrm>
              <a:prstGeom prst="rect">
                <a:avLst/>
              </a:prstGeom>
              <a:noFill/>
              <a:extLst>
                <a:ext uri="{909E8E84-426E-40DD-AFC4-6F175D3DCCD1}">
                  <a14:hiddenFill xmlns:a14="http://schemas.microsoft.com/office/drawing/2010/main">
                    <a:solidFill>
                      <a:srgbClr val="FFFFFF"/>
                    </a:solidFill>
                  </a14:hiddenFill>
                </a:ext>
              </a:extLst>
            </p:spPr>
          </p:pic>
          <p:sp>
            <p:nvSpPr>
              <p:cNvPr id="54" name="Oval 109"/>
              <p:cNvSpPr>
                <a:spLocks noChangeArrowheads="1"/>
              </p:cNvSpPr>
              <p:nvPr/>
            </p:nvSpPr>
            <p:spPr bwMode="gray">
              <a:xfrm>
                <a:off x="887" y="2040"/>
                <a:ext cx="433" cy="422"/>
              </a:xfrm>
              <a:prstGeom prst="ellipse">
                <a:avLst/>
              </a:prstGeom>
              <a:solidFill>
                <a:srgbClr val="FF6600"/>
              </a:solidFill>
              <a:ln>
                <a:solidFill>
                  <a:srgbClr val="FF66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100" b="1" i="0" u="none" strike="noStrike" kern="0" cap="none" spc="0" normalizeH="0" baseline="0" noProof="0">
                  <a:ln>
                    <a:noFill/>
                  </a:ln>
                  <a:solidFill>
                    <a:srgbClr val="FFFFFF"/>
                  </a:solidFill>
                  <a:effectLst/>
                  <a:uLnTx/>
                  <a:uFillTx/>
                </a:endParaRPr>
              </a:p>
            </p:txBody>
          </p:sp>
          <p:pic>
            <p:nvPicPr>
              <p:cNvPr id="55" name="Picture 110" descr="Picture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gray">
              <a:xfrm>
                <a:off x="930" y="2044"/>
                <a:ext cx="345" cy="149"/>
              </a:xfrm>
              <a:prstGeom prst="rect">
                <a:avLst/>
              </a:prstGeom>
              <a:noFill/>
              <a:extLst>
                <a:ext uri="{909E8E84-426E-40DD-AFC4-6F175D3DCCD1}">
                  <a14:hiddenFill xmlns:a14="http://schemas.microsoft.com/office/drawing/2010/main">
                    <a:solidFill>
                      <a:srgbClr val="FFFFFF"/>
                    </a:solidFill>
                  </a14:hiddenFill>
                </a:ext>
              </a:extLst>
            </p:spPr>
          </p:pic>
        </p:grpSp>
        <p:pic>
          <p:nvPicPr>
            <p:cNvPr id="52" name="Picture 111"/>
            <p:cNvPicPr>
              <a:picLocks noChangeAspect="1" noChangeArrowheads="1"/>
            </p:cNvPicPr>
            <p:nvPr/>
          </p:nvPicPr>
          <p:blipFill>
            <a:blip r:embed="rId8" cstate="print">
              <a:extLst>
                <a:ext uri="{28A0092B-C50C-407E-A947-70E740481C1C}">
                  <a14:useLocalDpi xmlns:a14="http://schemas.microsoft.com/office/drawing/2010/main" val="0"/>
                </a:ext>
              </a:extLst>
            </a:blip>
            <a:srcRect l="12015" t="9302" r="12404" b="12598"/>
            <a:stretch>
              <a:fillRect/>
            </a:stretch>
          </p:blipFill>
          <p:spPr bwMode="gray">
            <a:xfrm>
              <a:off x="3647" y="1006"/>
              <a:ext cx="359" cy="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6" name="Rectangle 55"/>
          <p:cNvSpPr/>
          <p:nvPr/>
        </p:nvSpPr>
        <p:spPr>
          <a:xfrm>
            <a:off x="1853569" y="4426803"/>
            <a:ext cx="7214231" cy="830997"/>
          </a:xfrm>
          <a:prstGeom prst="rect">
            <a:avLst/>
          </a:prstGeom>
        </p:spPr>
        <p:txBody>
          <a:bodyPr wrap="square">
            <a:spAutoFit/>
          </a:bodyPr>
          <a:lstStyle/>
          <a:p>
            <a:pPr algn="r"/>
            <a:r>
              <a:rPr lang="en-US" sz="2400" b="1">
                <a:solidFill>
                  <a:srgbClr val="008000"/>
                </a:solidFill>
                <a:latin typeface="Arial" pitchFamily="34" charset="0"/>
                <a:cs typeface="Arial" pitchFamily="34" charset="0"/>
              </a:rPr>
              <a:t>Ancol trong dãy đồng đẳng của ancol etylic đều là chất không màu</a:t>
            </a:r>
            <a:endParaRPr lang="vi-VN" sz="2000" b="1">
              <a:solidFill>
                <a:srgbClr val="008000"/>
              </a:solidFill>
              <a:latin typeface="Arial" pitchFamily="34" charset="0"/>
              <a:cs typeface="Arial" pitchFamily="34" charset="0"/>
            </a:endParaRPr>
          </a:p>
        </p:txBody>
      </p:sp>
      <p:sp>
        <p:nvSpPr>
          <p:cNvPr id="57" name="Line 81"/>
          <p:cNvSpPr>
            <a:spLocks noChangeShapeType="1"/>
          </p:cNvSpPr>
          <p:nvPr/>
        </p:nvSpPr>
        <p:spPr bwMode="black">
          <a:xfrm>
            <a:off x="2072640" y="4783669"/>
            <a:ext cx="7071360" cy="16931"/>
          </a:xfrm>
          <a:prstGeom prst="line">
            <a:avLst/>
          </a:prstGeom>
          <a:noFill/>
          <a:ln w="28575" cap="rnd">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1" i="0" u="none" strike="noStrike" kern="0" cap="none" spc="0" normalizeH="0" baseline="0" noProof="0">
              <a:ln>
                <a:noFill/>
              </a:ln>
              <a:solidFill>
                <a:srgbClr val="FFFFFF"/>
              </a:solidFill>
              <a:effectLst/>
              <a:uLnTx/>
              <a:uFillTx/>
            </a:endParaRPr>
          </a:p>
        </p:txBody>
      </p:sp>
      <p:sp>
        <p:nvSpPr>
          <p:cNvPr id="58" name="Line 81"/>
          <p:cNvSpPr>
            <a:spLocks noChangeShapeType="1"/>
          </p:cNvSpPr>
          <p:nvPr/>
        </p:nvSpPr>
        <p:spPr bwMode="black">
          <a:xfrm>
            <a:off x="2667000" y="4110569"/>
            <a:ext cx="6457702" cy="8465"/>
          </a:xfrm>
          <a:prstGeom prst="line">
            <a:avLst/>
          </a:prstGeom>
          <a:noFill/>
          <a:ln w="28575" cap="rnd">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1" i="0" u="none" strike="noStrike" kern="0" cap="none" spc="0" normalizeH="0" baseline="0" noProof="0">
              <a:ln>
                <a:noFill/>
              </a:ln>
              <a:solidFill>
                <a:srgbClr val="FFFFFF"/>
              </a:solidFill>
              <a:effectLst/>
              <a:uLnTx/>
              <a:uFillTx/>
            </a:endParaRPr>
          </a:p>
        </p:txBody>
      </p:sp>
      <p:sp>
        <p:nvSpPr>
          <p:cNvPr id="59" name="Line 81"/>
          <p:cNvSpPr>
            <a:spLocks noChangeShapeType="1"/>
          </p:cNvSpPr>
          <p:nvPr/>
        </p:nvSpPr>
        <p:spPr bwMode="black">
          <a:xfrm>
            <a:off x="2982982" y="3376501"/>
            <a:ext cx="6126480" cy="16931"/>
          </a:xfrm>
          <a:prstGeom prst="line">
            <a:avLst/>
          </a:prstGeom>
          <a:noFill/>
          <a:ln w="28575" cap="rnd">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1" i="0" u="none" strike="noStrike" kern="0" cap="none" spc="0" normalizeH="0" baseline="0" noProof="0">
              <a:ln>
                <a:noFill/>
              </a:ln>
              <a:solidFill>
                <a:srgbClr val="FFFFFF"/>
              </a:solidFill>
              <a:effectLst/>
              <a:uLnTx/>
              <a:uFillTx/>
            </a:endParaRPr>
          </a:p>
        </p:txBody>
      </p:sp>
      <p:sp>
        <p:nvSpPr>
          <p:cNvPr id="60" name="Line 81"/>
          <p:cNvSpPr>
            <a:spLocks noChangeShapeType="1"/>
          </p:cNvSpPr>
          <p:nvPr/>
        </p:nvSpPr>
        <p:spPr bwMode="black">
          <a:xfrm>
            <a:off x="2743200" y="2743200"/>
            <a:ext cx="6400800" cy="16931"/>
          </a:xfrm>
          <a:prstGeom prst="line">
            <a:avLst/>
          </a:prstGeom>
          <a:noFill/>
          <a:ln w="28575" cap="rnd">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1" i="0" u="none" strike="noStrike" kern="0" cap="none" spc="0" normalizeH="0" baseline="0" noProof="0">
              <a:ln>
                <a:noFill/>
              </a:ln>
              <a:solidFill>
                <a:srgbClr val="FFFFFF"/>
              </a:solidFill>
              <a:effectLst/>
              <a:uLnTx/>
              <a:uFillTx/>
            </a:endParaRPr>
          </a:p>
        </p:txBody>
      </p:sp>
      <p:sp>
        <p:nvSpPr>
          <p:cNvPr id="61" name="Line 81"/>
          <p:cNvSpPr>
            <a:spLocks noChangeShapeType="1"/>
          </p:cNvSpPr>
          <p:nvPr/>
        </p:nvSpPr>
        <p:spPr bwMode="black">
          <a:xfrm>
            <a:off x="1992382" y="2133600"/>
            <a:ext cx="7132320" cy="16931"/>
          </a:xfrm>
          <a:prstGeom prst="line">
            <a:avLst/>
          </a:prstGeom>
          <a:noFill/>
          <a:ln w="28575" cap="rnd">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1" i="0" u="none" strike="noStrike" kern="0" cap="none" spc="0" normalizeH="0" baseline="0" noProof="0">
              <a:ln>
                <a:noFill/>
              </a:ln>
              <a:solidFill>
                <a:srgbClr val="FFFFFF"/>
              </a:solidFill>
              <a:effectLst/>
              <a:uLnTx/>
              <a:uFillTx/>
            </a:endParaRPr>
          </a:p>
        </p:txBody>
      </p:sp>
      <p:sp>
        <p:nvSpPr>
          <p:cNvPr id="62" name="Rectangle 61"/>
          <p:cNvSpPr/>
          <p:nvPr/>
        </p:nvSpPr>
        <p:spPr>
          <a:xfrm>
            <a:off x="2615381" y="3710099"/>
            <a:ext cx="6452419" cy="480901"/>
          </a:xfrm>
          <a:prstGeom prst="rect">
            <a:avLst/>
          </a:prstGeom>
        </p:spPr>
        <p:txBody>
          <a:bodyPr wrap="square">
            <a:spAutoFit/>
          </a:bodyPr>
          <a:lstStyle/>
          <a:p>
            <a:pPr lvl="0">
              <a:lnSpc>
                <a:spcPct val="115000"/>
              </a:lnSpc>
            </a:pPr>
            <a:r>
              <a:rPr lang="it-IT" sz="2400" b="1">
                <a:solidFill>
                  <a:srgbClr val="FF0000"/>
                </a:solidFill>
                <a:ea typeface="Calibri"/>
              </a:rPr>
              <a:t>Độ tan trong nước giảm dần khi KLPT tăng</a:t>
            </a:r>
            <a:endParaRPr lang="en-US" sz="2400" b="1">
              <a:solidFill>
                <a:srgbClr val="FF0000"/>
              </a:solidFill>
              <a:ea typeface="Calibri"/>
            </a:endParaRPr>
          </a:p>
        </p:txBody>
      </p:sp>
    </p:spTree>
    <p:extLst>
      <p:ext uri="{BB962C8B-B14F-4D97-AF65-F5344CB8AC3E}">
        <p14:creationId xmlns:p14="http://schemas.microsoft.com/office/powerpoint/2010/main" val="2232182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additive="base">
                                        <p:cTn id="16" dur="500" fill="hold"/>
                                        <p:tgtEl>
                                          <p:spTgt spid="61"/>
                                        </p:tgtEl>
                                        <p:attrNameLst>
                                          <p:attrName>ppt_x</p:attrName>
                                        </p:attrNameLst>
                                      </p:cBhvr>
                                      <p:tavLst>
                                        <p:tav tm="0">
                                          <p:val>
                                            <p:strVal val="#ppt_x"/>
                                          </p:val>
                                        </p:tav>
                                        <p:tav tm="100000">
                                          <p:val>
                                            <p:strVal val="#ppt_x"/>
                                          </p:val>
                                        </p:tav>
                                      </p:tavLst>
                                    </p:anim>
                                    <p:anim calcmode="lin" valueType="num">
                                      <p:cBhvr additive="base">
                                        <p:cTn id="17" dur="500" fill="hold"/>
                                        <p:tgtEl>
                                          <p:spTgt spid="61"/>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46"/>
                                        </p:tgtEl>
                                        <p:attrNameLst>
                                          <p:attrName>style.visibility</p:attrName>
                                        </p:attrNameLst>
                                      </p:cBhvr>
                                      <p:to>
                                        <p:strVal val="visible"/>
                                      </p:to>
                                    </p:set>
                                    <p:anim calcmode="lin" valueType="num">
                                      <p:cBhvr additive="base">
                                        <p:cTn id="20" dur="500" fill="hold"/>
                                        <p:tgtEl>
                                          <p:spTgt spid="46"/>
                                        </p:tgtEl>
                                        <p:attrNameLst>
                                          <p:attrName>ppt_x</p:attrName>
                                        </p:attrNameLst>
                                      </p:cBhvr>
                                      <p:tavLst>
                                        <p:tav tm="0">
                                          <p:val>
                                            <p:strVal val="#ppt_x"/>
                                          </p:val>
                                        </p:tav>
                                        <p:tav tm="100000">
                                          <p:val>
                                            <p:strVal val="#ppt_x"/>
                                          </p:val>
                                        </p:tav>
                                      </p:tavLst>
                                    </p:anim>
                                    <p:anim calcmode="lin" valueType="num">
                                      <p:cBhvr additive="base">
                                        <p:cTn id="21"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additive="base">
                                        <p:cTn id="26" dur="500" fill="hold"/>
                                        <p:tgtEl>
                                          <p:spTgt spid="47"/>
                                        </p:tgtEl>
                                        <p:attrNameLst>
                                          <p:attrName>ppt_x</p:attrName>
                                        </p:attrNameLst>
                                      </p:cBhvr>
                                      <p:tavLst>
                                        <p:tav tm="0">
                                          <p:val>
                                            <p:strVal val="#ppt_x"/>
                                          </p:val>
                                        </p:tav>
                                        <p:tav tm="100000">
                                          <p:val>
                                            <p:strVal val="#ppt_x"/>
                                          </p:val>
                                        </p:tav>
                                      </p:tavLst>
                                    </p:anim>
                                    <p:anim calcmode="lin" valueType="num">
                                      <p:cBhvr additive="base">
                                        <p:cTn id="27" dur="500" fill="hold"/>
                                        <p:tgtEl>
                                          <p:spTgt spid="47"/>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60"/>
                                        </p:tgtEl>
                                        <p:attrNameLst>
                                          <p:attrName>style.visibility</p:attrName>
                                        </p:attrNameLst>
                                      </p:cBhvr>
                                      <p:to>
                                        <p:strVal val="visible"/>
                                      </p:to>
                                    </p:set>
                                    <p:anim calcmode="lin" valueType="num">
                                      <p:cBhvr additive="base">
                                        <p:cTn id="30" dur="500" fill="hold"/>
                                        <p:tgtEl>
                                          <p:spTgt spid="60"/>
                                        </p:tgtEl>
                                        <p:attrNameLst>
                                          <p:attrName>ppt_x</p:attrName>
                                        </p:attrNameLst>
                                      </p:cBhvr>
                                      <p:tavLst>
                                        <p:tav tm="0">
                                          <p:val>
                                            <p:strVal val="#ppt_x"/>
                                          </p:val>
                                        </p:tav>
                                        <p:tav tm="100000">
                                          <p:val>
                                            <p:strVal val="#ppt_x"/>
                                          </p:val>
                                        </p:tav>
                                      </p:tavLst>
                                    </p:anim>
                                    <p:anim calcmode="lin" valueType="num">
                                      <p:cBhvr additive="base">
                                        <p:cTn id="31" dur="500" fill="hold"/>
                                        <p:tgtEl>
                                          <p:spTgt spid="60"/>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additive="base">
                                        <p:cTn id="34" dur="500" fill="hold"/>
                                        <p:tgtEl>
                                          <p:spTgt spid="25"/>
                                        </p:tgtEl>
                                        <p:attrNameLst>
                                          <p:attrName>ppt_x</p:attrName>
                                        </p:attrNameLst>
                                      </p:cBhvr>
                                      <p:tavLst>
                                        <p:tav tm="0">
                                          <p:val>
                                            <p:strVal val="#ppt_x"/>
                                          </p:val>
                                        </p:tav>
                                        <p:tav tm="100000">
                                          <p:val>
                                            <p:strVal val="#ppt_x"/>
                                          </p:val>
                                        </p:tav>
                                      </p:tavLst>
                                    </p:anim>
                                    <p:anim calcmode="lin" valueType="num">
                                      <p:cBhvr additive="base">
                                        <p:cTn id="35"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ppt_x"/>
                                          </p:val>
                                        </p:tav>
                                        <p:tav tm="100000">
                                          <p:val>
                                            <p:strVal val="#ppt_x"/>
                                          </p:val>
                                        </p:tav>
                                      </p:tavLst>
                                    </p:anim>
                                    <p:anim calcmode="lin" valueType="num">
                                      <p:cBhvr additive="base">
                                        <p:cTn id="41" dur="500" fill="hold"/>
                                        <p:tgtEl>
                                          <p:spTgt spid="48"/>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59"/>
                                        </p:tgtEl>
                                        <p:attrNameLst>
                                          <p:attrName>style.visibility</p:attrName>
                                        </p:attrNameLst>
                                      </p:cBhvr>
                                      <p:to>
                                        <p:strVal val="visible"/>
                                      </p:to>
                                    </p:set>
                                    <p:anim calcmode="lin" valueType="num">
                                      <p:cBhvr additive="base">
                                        <p:cTn id="44" dur="500" fill="hold"/>
                                        <p:tgtEl>
                                          <p:spTgt spid="59"/>
                                        </p:tgtEl>
                                        <p:attrNameLst>
                                          <p:attrName>ppt_x</p:attrName>
                                        </p:attrNameLst>
                                      </p:cBhvr>
                                      <p:tavLst>
                                        <p:tav tm="0">
                                          <p:val>
                                            <p:strVal val="#ppt_x"/>
                                          </p:val>
                                        </p:tav>
                                        <p:tav tm="100000">
                                          <p:val>
                                            <p:strVal val="#ppt_x"/>
                                          </p:val>
                                        </p:tav>
                                      </p:tavLst>
                                    </p:anim>
                                    <p:anim calcmode="lin" valueType="num">
                                      <p:cBhvr additive="base">
                                        <p:cTn id="45" dur="500" fill="hold"/>
                                        <p:tgtEl>
                                          <p:spTgt spid="59"/>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additive="base">
                                        <p:cTn id="48" dur="500" fill="hold"/>
                                        <p:tgtEl>
                                          <p:spTgt spid="32"/>
                                        </p:tgtEl>
                                        <p:attrNameLst>
                                          <p:attrName>ppt_x</p:attrName>
                                        </p:attrNameLst>
                                      </p:cBhvr>
                                      <p:tavLst>
                                        <p:tav tm="0">
                                          <p:val>
                                            <p:strVal val="#ppt_x"/>
                                          </p:val>
                                        </p:tav>
                                        <p:tav tm="100000">
                                          <p:val>
                                            <p:strVal val="#ppt_x"/>
                                          </p:val>
                                        </p:tav>
                                      </p:tavLst>
                                    </p:anim>
                                    <p:anim calcmode="lin" valueType="num">
                                      <p:cBhvr additive="base">
                                        <p:cTn id="49"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62"/>
                                        </p:tgtEl>
                                        <p:attrNameLst>
                                          <p:attrName>style.visibility</p:attrName>
                                        </p:attrNameLst>
                                      </p:cBhvr>
                                      <p:to>
                                        <p:strVal val="visible"/>
                                      </p:to>
                                    </p:set>
                                    <p:anim calcmode="lin" valueType="num">
                                      <p:cBhvr additive="base">
                                        <p:cTn id="54" dur="500" fill="hold"/>
                                        <p:tgtEl>
                                          <p:spTgt spid="62"/>
                                        </p:tgtEl>
                                        <p:attrNameLst>
                                          <p:attrName>ppt_x</p:attrName>
                                        </p:attrNameLst>
                                      </p:cBhvr>
                                      <p:tavLst>
                                        <p:tav tm="0">
                                          <p:val>
                                            <p:strVal val="#ppt_x"/>
                                          </p:val>
                                        </p:tav>
                                        <p:tav tm="100000">
                                          <p:val>
                                            <p:strVal val="#ppt_x"/>
                                          </p:val>
                                        </p:tav>
                                      </p:tavLst>
                                    </p:anim>
                                    <p:anim calcmode="lin" valueType="num">
                                      <p:cBhvr additive="base">
                                        <p:cTn id="55" dur="500" fill="hold"/>
                                        <p:tgtEl>
                                          <p:spTgt spid="62"/>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ppt_x"/>
                                          </p:val>
                                        </p:tav>
                                        <p:tav tm="100000">
                                          <p:val>
                                            <p:strVal val="#ppt_x"/>
                                          </p:val>
                                        </p:tav>
                                      </p:tavLst>
                                    </p:anim>
                                    <p:anim calcmode="lin" valueType="num">
                                      <p:cBhvr additive="base">
                                        <p:cTn id="59" dur="500" fill="hold"/>
                                        <p:tgtEl>
                                          <p:spTgt spid="39"/>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additive="base">
                                        <p:cTn id="62" dur="500" fill="hold"/>
                                        <p:tgtEl>
                                          <p:spTgt spid="58"/>
                                        </p:tgtEl>
                                        <p:attrNameLst>
                                          <p:attrName>ppt_x</p:attrName>
                                        </p:attrNameLst>
                                      </p:cBhvr>
                                      <p:tavLst>
                                        <p:tav tm="0">
                                          <p:val>
                                            <p:strVal val="#ppt_x"/>
                                          </p:val>
                                        </p:tav>
                                        <p:tav tm="100000">
                                          <p:val>
                                            <p:strVal val="#ppt_x"/>
                                          </p:val>
                                        </p:tav>
                                      </p:tavLst>
                                    </p:anim>
                                    <p:anim calcmode="lin" valueType="num">
                                      <p:cBhvr additive="base">
                                        <p:cTn id="63"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ppt_x"/>
                                          </p:val>
                                        </p:tav>
                                        <p:tav tm="100000">
                                          <p:val>
                                            <p:strVal val="#ppt_x"/>
                                          </p:val>
                                        </p:tav>
                                      </p:tavLst>
                                    </p:anim>
                                    <p:anim calcmode="lin" valueType="num">
                                      <p:cBhvr additive="base">
                                        <p:cTn id="69" dur="500" fill="hold"/>
                                        <p:tgtEl>
                                          <p:spTgt spid="56"/>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ppt_x"/>
                                          </p:val>
                                        </p:tav>
                                        <p:tav tm="100000">
                                          <p:val>
                                            <p:strVal val="#ppt_x"/>
                                          </p:val>
                                        </p:tav>
                                      </p:tavLst>
                                    </p:anim>
                                    <p:anim calcmode="lin" valueType="num">
                                      <p:cBhvr additive="base">
                                        <p:cTn id="73" dur="500" fill="hold"/>
                                        <p:tgtEl>
                                          <p:spTgt spid="57"/>
                                        </p:tgtEl>
                                        <p:attrNameLst>
                                          <p:attrName>ppt_y</p:attrName>
                                        </p:attrNameLst>
                                      </p:cBhvr>
                                      <p:tavLst>
                                        <p:tav tm="0">
                                          <p:val>
                                            <p:strVal val="1+#ppt_h/2"/>
                                          </p:val>
                                        </p:tav>
                                        <p:tav tm="100000">
                                          <p:val>
                                            <p:strVal val="#ppt_y"/>
                                          </p:val>
                                        </p:tav>
                                      </p:tavLst>
                                    </p:anim>
                                  </p:childTnLst>
                                </p:cTn>
                              </p:par>
                              <p:par>
                                <p:cTn id="74" presetID="2" presetClass="entr" presetSubtype="4" fill="hold" nodeType="with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500" fill="hold"/>
                                        <p:tgtEl>
                                          <p:spTgt spid="49"/>
                                        </p:tgtEl>
                                        <p:attrNameLst>
                                          <p:attrName>ppt_x</p:attrName>
                                        </p:attrNameLst>
                                      </p:cBhvr>
                                      <p:tavLst>
                                        <p:tav tm="0">
                                          <p:val>
                                            <p:strVal val="#ppt_x"/>
                                          </p:val>
                                        </p:tav>
                                        <p:tav tm="100000">
                                          <p:val>
                                            <p:strVal val="#ppt_x"/>
                                          </p:val>
                                        </p:tav>
                                      </p:tavLst>
                                    </p:anim>
                                    <p:anim calcmode="lin" valueType="num">
                                      <p:cBhvr additive="base">
                                        <p:cTn id="77"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56" grpId="0"/>
      <p:bldP spid="57" grpId="0" animBg="1"/>
      <p:bldP spid="58" grpId="0" animBg="1"/>
      <p:bldP spid="59" grpId="0" animBg="1"/>
      <p:bldP spid="60" grpId="0" animBg="1"/>
      <p:bldP spid="61" grpId="0" animBg="1"/>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evron 1"/>
          <p:cNvSpPr/>
          <p:nvPr/>
        </p:nvSpPr>
        <p:spPr bwMode="auto">
          <a:xfrm>
            <a:off x="914400" y="4822209"/>
            <a:ext cx="8225051" cy="1524000"/>
          </a:xfrm>
          <a:prstGeom prst="chevron">
            <a:avLst/>
          </a:prstGeom>
          <a:noFill/>
          <a:ln w="57150" cap="flat" cmpd="sng" algn="ctr">
            <a:solidFill>
              <a:srgbClr val="FF00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000000"/>
                </a:solidFill>
                <a:effectLst/>
                <a:latin typeface="Arial" charset="0"/>
              </a:rPr>
              <a:t>So sánh</a:t>
            </a:r>
            <a:r>
              <a:rPr kumimoji="0" lang="en-US" sz="2400" b="1" i="0" u="none" strike="noStrike" cap="none" normalizeH="0">
                <a:ln>
                  <a:noFill/>
                </a:ln>
                <a:solidFill>
                  <a:srgbClr val="000000"/>
                </a:solidFill>
                <a:effectLst/>
                <a:latin typeface="Arial" charset="0"/>
              </a:rPr>
              <a:t> </a:t>
            </a:r>
            <a:r>
              <a:rPr kumimoji="0" lang="en-US" sz="2400" b="1" i="0" u="none" strike="noStrike" cap="none" normalizeH="0">
                <a:ln>
                  <a:noFill/>
                </a:ln>
                <a:solidFill>
                  <a:srgbClr val="FF0000"/>
                </a:solidFill>
                <a:effectLst/>
                <a:latin typeface="Arial" charset="0"/>
              </a:rPr>
              <a:t>nhiệt độ sôi, nhiệt độ nóng chảy,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a:ln>
                  <a:noFill/>
                </a:ln>
                <a:solidFill>
                  <a:srgbClr val="FF0000"/>
                </a:solidFill>
                <a:effectLst/>
                <a:latin typeface="Arial" charset="0"/>
              </a:rPr>
              <a:t>độ tan trong nước </a:t>
            </a:r>
            <a:r>
              <a:rPr kumimoji="0" lang="en-US" sz="2400" b="1" i="0" u="none" strike="noStrike" cap="none" normalizeH="0">
                <a:ln>
                  <a:noFill/>
                </a:ln>
                <a:solidFill>
                  <a:srgbClr val="000000"/>
                </a:solidFill>
                <a:effectLst/>
                <a:latin typeface="Arial" charset="0"/>
              </a:rPr>
              <a:t>của ancol metylic </a:t>
            </a:r>
          </a:p>
          <a:p>
            <a:pPr marL="0" marR="0" indent="0"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a:ln>
                  <a:noFill/>
                </a:ln>
                <a:solidFill>
                  <a:srgbClr val="000000"/>
                </a:solidFill>
                <a:effectLst/>
                <a:latin typeface="Arial" charset="0"/>
              </a:rPr>
              <a:t>với các hợp chất trên</a:t>
            </a:r>
            <a:endParaRPr kumimoji="0" lang="en-US" sz="2400" b="1" i="0" u="none" strike="noStrike" cap="none" normalizeH="0" baseline="0">
              <a:ln>
                <a:noFill/>
              </a:ln>
              <a:solidFill>
                <a:srgbClr val="000000"/>
              </a:solidFill>
              <a:effectLst/>
              <a:latin typeface="Arial" charset="0"/>
            </a:endParaRPr>
          </a:p>
        </p:txBody>
      </p:sp>
      <p:graphicFrame>
        <p:nvGraphicFramePr>
          <p:cNvPr id="6" name="Group 63"/>
          <p:cNvGraphicFramePr>
            <a:graphicFrameLocks noGrp="1"/>
          </p:cNvGraphicFramePr>
          <p:nvPr>
            <p:extLst>
              <p:ext uri="{D42A27DB-BD31-4B8C-83A1-F6EECF244321}">
                <p14:modId xmlns:p14="http://schemas.microsoft.com/office/powerpoint/2010/main" val="376067740"/>
              </p:ext>
            </p:extLst>
          </p:nvPr>
        </p:nvGraphicFramePr>
        <p:xfrm>
          <a:off x="457201" y="1447800"/>
          <a:ext cx="8229597" cy="3138874"/>
        </p:xfrm>
        <a:graphic>
          <a:graphicData uri="http://schemas.openxmlformats.org/drawingml/2006/table">
            <a:tbl>
              <a:tblPr/>
              <a:tblGrid>
                <a:gridCol w="2244435">
                  <a:extLst>
                    <a:ext uri="{9D8B030D-6E8A-4147-A177-3AD203B41FA5}">
                      <a16:colId xmlns:a16="http://schemas.microsoft.com/office/drawing/2014/main" val="20000"/>
                    </a:ext>
                  </a:extLst>
                </a:gridCol>
                <a:gridCol w="1118967">
                  <a:extLst>
                    <a:ext uri="{9D8B030D-6E8A-4147-A177-3AD203B41FA5}">
                      <a16:colId xmlns:a16="http://schemas.microsoft.com/office/drawing/2014/main" val="20001"/>
                    </a:ext>
                  </a:extLst>
                </a:gridCol>
                <a:gridCol w="1574357">
                  <a:extLst>
                    <a:ext uri="{9D8B030D-6E8A-4147-A177-3AD203B41FA5}">
                      <a16:colId xmlns:a16="http://schemas.microsoft.com/office/drawing/2014/main" val="20002"/>
                    </a:ext>
                  </a:extLst>
                </a:gridCol>
                <a:gridCol w="1574357">
                  <a:extLst>
                    <a:ext uri="{9D8B030D-6E8A-4147-A177-3AD203B41FA5}">
                      <a16:colId xmlns:a16="http://schemas.microsoft.com/office/drawing/2014/main" val="20003"/>
                    </a:ext>
                  </a:extLst>
                </a:gridCol>
                <a:gridCol w="1717481">
                  <a:extLst>
                    <a:ext uri="{9D8B030D-6E8A-4147-A177-3AD203B41FA5}">
                      <a16:colId xmlns:a16="http://schemas.microsoft.com/office/drawing/2014/main" val="20004"/>
                    </a:ext>
                  </a:extLst>
                </a:gridCol>
              </a:tblGrid>
              <a:tr h="573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spc="0" normalizeH="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a:txBody>
                  <a:tcPr marL="91441" marR="9144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spc="0" normalizeH="0" baseline="0">
                          <a:ln w="1905"/>
                          <a:solidFill>
                            <a:srgbClr val="000000"/>
                          </a:solidFill>
                          <a:effectLst>
                            <a:innerShdw blurRad="69850" dist="43180" dir="5400000">
                              <a:srgbClr val="000000">
                                <a:alpha val="65000"/>
                              </a:srgbClr>
                            </a:innerShdw>
                          </a:effectLst>
                          <a:latin typeface="Arial" pitchFamily="34" charset="0"/>
                          <a:cs typeface="Arial" pitchFamily="34" charset="0"/>
                        </a:rPr>
                        <a:t>CH</a:t>
                      </a:r>
                      <a:r>
                        <a:rPr kumimoji="0" lang="en-US" sz="2000" b="1" i="0" u="none" strike="noStrike" cap="none" spc="0" normalizeH="0" baseline="-25000">
                          <a:ln w="1905"/>
                          <a:solidFill>
                            <a:srgbClr val="000000"/>
                          </a:solidFill>
                          <a:effectLst>
                            <a:innerShdw blurRad="69850" dist="43180" dir="5400000">
                              <a:srgbClr val="000000">
                                <a:alpha val="65000"/>
                              </a:srgbClr>
                            </a:innerShdw>
                          </a:effectLst>
                          <a:latin typeface="Arial" pitchFamily="34" charset="0"/>
                          <a:cs typeface="Arial" pitchFamily="34" charset="0"/>
                        </a:rPr>
                        <a:t>3</a:t>
                      </a:r>
                      <a:r>
                        <a:rPr kumimoji="0" lang="en-US" sz="2000" b="1" i="0" u="none" strike="noStrike" cap="none" spc="0" normalizeH="0" baseline="0">
                          <a:ln w="1905"/>
                          <a:solidFill>
                            <a:srgbClr val="000000"/>
                          </a:solidFill>
                          <a:effectLst>
                            <a:innerShdw blurRad="69850" dist="43180" dir="5400000">
                              <a:srgbClr val="000000">
                                <a:alpha val="65000"/>
                              </a:srgbClr>
                            </a:innerShdw>
                          </a:effectLst>
                          <a:latin typeface="Arial" pitchFamily="34" charset="0"/>
                          <a:cs typeface="Arial" pitchFamily="34" charset="0"/>
                        </a:rPr>
                        <a:t>CH</a:t>
                      </a:r>
                      <a:r>
                        <a:rPr kumimoji="0" lang="en-US" sz="2000" b="1" i="0" u="none" strike="noStrike" cap="none" spc="0" normalizeH="0" baseline="-25000">
                          <a:ln w="1905"/>
                          <a:solidFill>
                            <a:srgbClr val="000000"/>
                          </a:solidFill>
                          <a:effectLst>
                            <a:innerShdw blurRad="69850" dist="43180" dir="5400000">
                              <a:srgbClr val="000000">
                                <a:alpha val="65000"/>
                              </a:srgbClr>
                            </a:innerShdw>
                          </a:effectLst>
                          <a:latin typeface="Arial" pitchFamily="34" charset="0"/>
                          <a:cs typeface="Arial" pitchFamily="34" charset="0"/>
                        </a:rPr>
                        <a:t>3</a:t>
                      </a:r>
                    </a:p>
                  </a:txBody>
                  <a:tcPr marL="91441" marR="9144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spc="0" normalizeH="0" baseline="0">
                          <a:ln w="1905"/>
                          <a:solidFill>
                            <a:srgbClr val="000000"/>
                          </a:solidFill>
                          <a:effectLst>
                            <a:innerShdw blurRad="69850" dist="43180" dir="5400000">
                              <a:srgbClr val="000000">
                                <a:alpha val="65000"/>
                              </a:srgbClr>
                            </a:innerShdw>
                          </a:effectLst>
                          <a:latin typeface="Arial" pitchFamily="34" charset="0"/>
                          <a:cs typeface="Arial" pitchFamily="34" charset="0"/>
                        </a:rPr>
                        <a:t>CH</a:t>
                      </a:r>
                      <a:r>
                        <a:rPr kumimoji="0" lang="en-US" sz="2400" b="1" i="0" u="none" strike="noStrike" cap="none" spc="0" normalizeH="0" baseline="-25000">
                          <a:ln w="1905"/>
                          <a:solidFill>
                            <a:srgbClr val="000000"/>
                          </a:solidFill>
                          <a:effectLst>
                            <a:innerShdw blurRad="69850" dist="43180" dir="5400000">
                              <a:srgbClr val="000000">
                                <a:alpha val="65000"/>
                              </a:srgbClr>
                            </a:innerShdw>
                          </a:effectLst>
                          <a:latin typeface="Arial" pitchFamily="34" charset="0"/>
                          <a:cs typeface="Arial" pitchFamily="34" charset="0"/>
                        </a:rPr>
                        <a:t>3</a:t>
                      </a:r>
                      <a:r>
                        <a:rPr kumimoji="0" lang="en-US" sz="2400" b="1" i="0" u="none" strike="noStrike" cap="none" spc="0" normalizeH="0" baseline="0">
                          <a:ln w="1905"/>
                          <a:solidFill>
                            <a:srgbClr val="000000"/>
                          </a:solidFill>
                          <a:effectLst>
                            <a:innerShdw blurRad="69850" dist="43180" dir="5400000">
                              <a:srgbClr val="000000">
                                <a:alpha val="65000"/>
                              </a:srgbClr>
                            </a:innerShdw>
                          </a:effectLst>
                          <a:latin typeface="Arial" pitchFamily="34" charset="0"/>
                          <a:cs typeface="Arial" pitchFamily="34" charset="0"/>
                        </a:rPr>
                        <a:t>OH</a:t>
                      </a:r>
                    </a:p>
                  </a:txBody>
                  <a:tcPr marL="91441" marR="9144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spc="0" normalizeH="0" baseline="0">
                          <a:ln w="1905"/>
                          <a:solidFill>
                            <a:srgbClr val="000000"/>
                          </a:solidFill>
                          <a:effectLst>
                            <a:innerShdw blurRad="69850" dist="43180" dir="5400000">
                              <a:srgbClr val="000000">
                                <a:alpha val="65000"/>
                              </a:srgbClr>
                            </a:innerShdw>
                          </a:effectLst>
                          <a:latin typeface="Arial" pitchFamily="34" charset="0"/>
                          <a:cs typeface="Arial" pitchFamily="34" charset="0"/>
                        </a:rPr>
                        <a:t>CH</a:t>
                      </a:r>
                      <a:r>
                        <a:rPr kumimoji="0" lang="en-US" sz="2400" b="1" i="0" u="none" strike="noStrike" cap="none" spc="0" normalizeH="0" baseline="-25000">
                          <a:ln w="1905"/>
                          <a:solidFill>
                            <a:srgbClr val="000000"/>
                          </a:solidFill>
                          <a:effectLst>
                            <a:innerShdw blurRad="69850" dist="43180" dir="5400000">
                              <a:srgbClr val="000000">
                                <a:alpha val="65000"/>
                              </a:srgbClr>
                            </a:innerShdw>
                          </a:effectLst>
                          <a:latin typeface="Arial" pitchFamily="34" charset="0"/>
                          <a:cs typeface="Arial" pitchFamily="34" charset="0"/>
                        </a:rPr>
                        <a:t>3</a:t>
                      </a:r>
                      <a:r>
                        <a:rPr kumimoji="0" lang="en-US" sz="2400" b="1" i="0" u="none" strike="noStrike" cap="none" spc="0" normalizeH="0" baseline="0">
                          <a:ln w="1905"/>
                          <a:solidFill>
                            <a:srgbClr val="000000"/>
                          </a:solidFill>
                          <a:effectLst>
                            <a:innerShdw blurRad="69850" dist="43180" dir="5400000">
                              <a:srgbClr val="000000">
                                <a:alpha val="65000"/>
                              </a:srgbClr>
                            </a:innerShdw>
                          </a:effectLst>
                          <a:latin typeface="Arial" pitchFamily="34" charset="0"/>
                          <a:cs typeface="Arial" pitchFamily="34" charset="0"/>
                        </a:rPr>
                        <a:t>F</a:t>
                      </a:r>
                    </a:p>
                  </a:txBody>
                  <a:tcPr marL="91441" marR="9144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spc="0" normalizeH="0" baseline="0">
                          <a:ln w="1905"/>
                          <a:solidFill>
                            <a:srgbClr val="000000"/>
                          </a:solidFill>
                          <a:effectLst>
                            <a:innerShdw blurRad="69850" dist="43180" dir="5400000">
                              <a:srgbClr val="000000">
                                <a:alpha val="65000"/>
                              </a:srgbClr>
                            </a:innerShdw>
                          </a:effectLst>
                          <a:latin typeface="Arial" pitchFamily="34" charset="0"/>
                          <a:cs typeface="Arial" pitchFamily="34" charset="0"/>
                        </a:rPr>
                        <a:t>CH</a:t>
                      </a:r>
                      <a:r>
                        <a:rPr kumimoji="0" lang="en-US" sz="2400" b="1" i="0" u="none" strike="noStrike" cap="none" spc="0" normalizeH="0" baseline="-25000">
                          <a:ln w="1905"/>
                          <a:solidFill>
                            <a:srgbClr val="000000"/>
                          </a:solidFill>
                          <a:effectLst>
                            <a:innerShdw blurRad="69850" dist="43180" dir="5400000">
                              <a:srgbClr val="000000">
                                <a:alpha val="65000"/>
                              </a:srgbClr>
                            </a:innerShdw>
                          </a:effectLst>
                          <a:latin typeface="Arial" pitchFamily="34" charset="0"/>
                          <a:cs typeface="Arial" pitchFamily="34" charset="0"/>
                        </a:rPr>
                        <a:t>3</a:t>
                      </a:r>
                      <a:r>
                        <a:rPr kumimoji="0" lang="en-US" sz="2400" b="1" i="0" u="none" strike="noStrike" cap="none" spc="0" normalizeH="0" baseline="0">
                          <a:ln w="1905"/>
                          <a:solidFill>
                            <a:srgbClr val="000000"/>
                          </a:solidFill>
                          <a:effectLst>
                            <a:innerShdw blurRad="69850" dist="43180" dir="5400000">
                              <a:srgbClr val="000000">
                                <a:alpha val="65000"/>
                              </a:srgbClr>
                            </a:innerShdw>
                          </a:effectLst>
                          <a:latin typeface="Arial" pitchFamily="34" charset="0"/>
                          <a:cs typeface="Arial" pitchFamily="34" charset="0"/>
                        </a:rPr>
                        <a:t>OCH</a:t>
                      </a:r>
                      <a:r>
                        <a:rPr kumimoji="0" lang="en-US" sz="2400" b="1" i="0" u="none" strike="noStrike" cap="none" spc="0" normalizeH="0" baseline="-25000">
                          <a:ln w="1905"/>
                          <a:solidFill>
                            <a:srgbClr val="000000"/>
                          </a:solidFill>
                          <a:effectLst>
                            <a:innerShdw blurRad="69850" dist="43180" dir="5400000">
                              <a:srgbClr val="000000">
                                <a:alpha val="65000"/>
                              </a:srgbClr>
                            </a:innerShdw>
                          </a:effectLst>
                          <a:latin typeface="Arial" pitchFamily="34" charset="0"/>
                          <a:cs typeface="Arial" pitchFamily="34" charset="0"/>
                        </a:rPr>
                        <a:t>3</a:t>
                      </a:r>
                    </a:p>
                  </a:txBody>
                  <a:tcPr marL="91441" marR="9144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878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spc="0" normalizeH="0" baseline="0">
                          <a:ln w="1905"/>
                          <a:solidFill>
                            <a:srgbClr val="000000"/>
                          </a:solidFill>
                          <a:effectLst>
                            <a:innerShdw blurRad="69850" dist="43180" dir="5400000">
                              <a:srgbClr val="000000">
                                <a:alpha val="65000"/>
                              </a:srgbClr>
                            </a:innerShdw>
                          </a:effectLst>
                          <a:latin typeface="Arial" pitchFamily="34" charset="0"/>
                          <a:cs typeface="Arial" pitchFamily="34" charset="0"/>
                        </a:rPr>
                        <a:t>M, g/mol</a:t>
                      </a:r>
                    </a:p>
                  </a:txBody>
                  <a:tcPr marL="91441" marR="9144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spc="0" normalizeH="0" baseline="0">
                          <a:ln w="1905"/>
                          <a:solidFill>
                            <a:srgbClr val="0000CC"/>
                          </a:solidFill>
                          <a:effectLst>
                            <a:innerShdw blurRad="69850" dist="43180" dir="5400000">
                              <a:srgbClr val="000000">
                                <a:alpha val="65000"/>
                              </a:srgbClr>
                            </a:innerShdw>
                          </a:effectLst>
                          <a:latin typeface="Arial" pitchFamily="34" charset="0"/>
                          <a:cs typeface="Arial" pitchFamily="34" charset="0"/>
                        </a:rPr>
                        <a:t>30</a:t>
                      </a:r>
                    </a:p>
                  </a:txBody>
                  <a:tcPr marL="91441" marR="9144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spc="0" normalizeH="0" baseline="0">
                          <a:ln w="1905"/>
                          <a:solidFill>
                            <a:srgbClr val="FF0000"/>
                          </a:solidFill>
                          <a:effectLst>
                            <a:innerShdw blurRad="69850" dist="43180" dir="5400000">
                              <a:srgbClr val="000000">
                                <a:alpha val="65000"/>
                              </a:srgbClr>
                            </a:innerShdw>
                          </a:effectLst>
                          <a:latin typeface="Arial" pitchFamily="34" charset="0"/>
                          <a:cs typeface="Arial" pitchFamily="34" charset="0"/>
                        </a:rPr>
                        <a:t>32</a:t>
                      </a:r>
                    </a:p>
                  </a:txBody>
                  <a:tcPr marL="91441" marR="9144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spc="0" normalizeH="0" baseline="0">
                          <a:ln w="1905"/>
                          <a:solidFill>
                            <a:srgbClr val="0000CC"/>
                          </a:solidFill>
                          <a:effectLst>
                            <a:innerShdw blurRad="69850" dist="43180" dir="5400000">
                              <a:srgbClr val="000000">
                                <a:alpha val="65000"/>
                              </a:srgbClr>
                            </a:innerShdw>
                          </a:effectLst>
                          <a:latin typeface="Arial" pitchFamily="34" charset="0"/>
                          <a:cs typeface="Arial" pitchFamily="34" charset="0"/>
                        </a:rPr>
                        <a:t>34</a:t>
                      </a:r>
                    </a:p>
                  </a:txBody>
                  <a:tcPr marL="91441" marR="9144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spc="0" normalizeH="0" baseline="0">
                          <a:ln w="1905"/>
                          <a:solidFill>
                            <a:srgbClr val="0000CC"/>
                          </a:solidFill>
                          <a:effectLst>
                            <a:innerShdw blurRad="69850" dist="43180" dir="5400000">
                              <a:srgbClr val="000000">
                                <a:alpha val="65000"/>
                              </a:srgbClr>
                            </a:innerShdw>
                          </a:effectLst>
                          <a:latin typeface="Arial" pitchFamily="34" charset="0"/>
                          <a:cs typeface="Arial" pitchFamily="34" charset="0"/>
                        </a:rPr>
                        <a:t>46</a:t>
                      </a:r>
                    </a:p>
                  </a:txBody>
                  <a:tcPr marL="91441" marR="9144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78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spc="0" normalizeH="0" baseline="0">
                          <a:ln w="1905"/>
                          <a:solidFill>
                            <a:srgbClr val="000000"/>
                          </a:solidFill>
                          <a:effectLst>
                            <a:innerShdw blurRad="69850" dist="43180" dir="5400000">
                              <a:srgbClr val="000000">
                                <a:alpha val="65000"/>
                              </a:srgbClr>
                            </a:innerShdw>
                          </a:effectLst>
                          <a:latin typeface="Arial" pitchFamily="34" charset="0"/>
                          <a:cs typeface="Arial" pitchFamily="34" charset="0"/>
                        </a:rPr>
                        <a:t>Tnc , </a:t>
                      </a:r>
                      <a:r>
                        <a:rPr kumimoji="0" lang="en-US" sz="2400" b="1" i="0" u="none" strike="noStrike" cap="none" spc="0" normalizeH="0" baseline="30000">
                          <a:ln w="1905"/>
                          <a:solidFill>
                            <a:srgbClr val="000000"/>
                          </a:solidFill>
                          <a:effectLst>
                            <a:innerShdw blurRad="69850" dist="43180" dir="5400000">
                              <a:srgbClr val="000000">
                                <a:alpha val="65000"/>
                              </a:srgbClr>
                            </a:innerShdw>
                          </a:effectLst>
                          <a:latin typeface="Arial" pitchFamily="34" charset="0"/>
                          <a:cs typeface="Arial" pitchFamily="34" charset="0"/>
                        </a:rPr>
                        <a:t>o</a:t>
                      </a:r>
                      <a:r>
                        <a:rPr kumimoji="0" lang="en-US" sz="2400" b="1" i="0" u="none" strike="noStrike" cap="none" spc="0" normalizeH="0" baseline="0">
                          <a:ln w="1905"/>
                          <a:solidFill>
                            <a:srgbClr val="000000"/>
                          </a:solidFill>
                          <a:effectLst>
                            <a:innerShdw blurRad="69850" dist="43180" dir="5400000">
                              <a:srgbClr val="000000">
                                <a:alpha val="65000"/>
                              </a:srgbClr>
                            </a:innerShdw>
                          </a:effectLst>
                          <a:latin typeface="Arial" pitchFamily="34" charset="0"/>
                          <a:cs typeface="Arial" pitchFamily="34" charset="0"/>
                        </a:rPr>
                        <a:t>C</a:t>
                      </a:r>
                    </a:p>
                  </a:txBody>
                  <a:tcPr marL="91441" marR="9144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spc="0" normalizeH="0" baseline="0">
                          <a:ln w="1905"/>
                          <a:solidFill>
                            <a:srgbClr val="0000CC"/>
                          </a:solidFill>
                          <a:effectLst>
                            <a:innerShdw blurRad="69850" dist="43180" dir="5400000">
                              <a:srgbClr val="000000">
                                <a:alpha val="65000"/>
                              </a:srgbClr>
                            </a:innerShdw>
                          </a:effectLst>
                          <a:latin typeface="Arial" pitchFamily="34" charset="0"/>
                          <a:cs typeface="Arial" pitchFamily="34" charset="0"/>
                        </a:rPr>
                        <a:t>-172</a:t>
                      </a:r>
                    </a:p>
                  </a:txBody>
                  <a:tcPr marL="91441" marR="9144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spc="0" normalizeH="0" baseline="0">
                          <a:ln w="1905"/>
                          <a:solidFill>
                            <a:srgbClr val="FF0000"/>
                          </a:solidFill>
                          <a:effectLst>
                            <a:innerShdw blurRad="69850" dist="43180" dir="5400000">
                              <a:srgbClr val="000000">
                                <a:alpha val="65000"/>
                              </a:srgbClr>
                            </a:innerShdw>
                          </a:effectLst>
                          <a:latin typeface="Arial" pitchFamily="34" charset="0"/>
                          <a:cs typeface="Arial" pitchFamily="34" charset="0"/>
                        </a:rPr>
                        <a:t>-98</a:t>
                      </a:r>
                    </a:p>
                  </a:txBody>
                  <a:tcPr marL="91441" marR="9144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spc="0" normalizeH="0" baseline="0">
                          <a:ln w="1905"/>
                          <a:solidFill>
                            <a:srgbClr val="0000CC"/>
                          </a:solidFill>
                          <a:effectLst>
                            <a:innerShdw blurRad="69850" dist="43180" dir="5400000">
                              <a:srgbClr val="000000">
                                <a:alpha val="65000"/>
                              </a:srgbClr>
                            </a:innerShdw>
                          </a:effectLst>
                          <a:latin typeface="Arial" pitchFamily="34" charset="0"/>
                          <a:cs typeface="Arial" pitchFamily="34" charset="0"/>
                        </a:rPr>
                        <a:t>-142</a:t>
                      </a:r>
                    </a:p>
                  </a:txBody>
                  <a:tcPr marL="91441" marR="9144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spc="0" normalizeH="0" baseline="0">
                          <a:ln w="1905"/>
                          <a:solidFill>
                            <a:srgbClr val="0000CC"/>
                          </a:solidFill>
                          <a:effectLst>
                            <a:innerShdw blurRad="69850" dist="43180" dir="5400000">
                              <a:srgbClr val="000000">
                                <a:alpha val="65000"/>
                              </a:srgbClr>
                            </a:innerShdw>
                          </a:effectLst>
                          <a:latin typeface="Arial" pitchFamily="34" charset="0"/>
                          <a:cs typeface="Arial" pitchFamily="34" charset="0"/>
                        </a:rPr>
                        <a:t>-138</a:t>
                      </a:r>
                    </a:p>
                  </a:txBody>
                  <a:tcPr marL="91441" marR="9144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78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spc="0" normalizeH="0" baseline="0">
                          <a:ln w="1905"/>
                          <a:solidFill>
                            <a:srgbClr val="000000"/>
                          </a:solidFill>
                          <a:effectLst>
                            <a:innerShdw blurRad="69850" dist="43180" dir="5400000">
                              <a:srgbClr val="000000">
                                <a:alpha val="65000"/>
                              </a:srgbClr>
                            </a:innerShdw>
                          </a:effectLst>
                          <a:latin typeface="Arial" pitchFamily="34" charset="0"/>
                          <a:cs typeface="Arial" pitchFamily="34" charset="0"/>
                        </a:rPr>
                        <a:t>Ts ,  </a:t>
                      </a:r>
                      <a:r>
                        <a:rPr kumimoji="0" lang="en-US" sz="2400" b="1" i="0" u="none" strike="noStrike" cap="none" spc="0" normalizeH="0" baseline="30000">
                          <a:ln w="1905"/>
                          <a:solidFill>
                            <a:srgbClr val="000000"/>
                          </a:solidFill>
                          <a:effectLst>
                            <a:innerShdw blurRad="69850" dist="43180" dir="5400000">
                              <a:srgbClr val="000000">
                                <a:alpha val="65000"/>
                              </a:srgbClr>
                            </a:innerShdw>
                          </a:effectLst>
                          <a:latin typeface="Arial" pitchFamily="34" charset="0"/>
                          <a:cs typeface="Arial" pitchFamily="34" charset="0"/>
                        </a:rPr>
                        <a:t>o</a:t>
                      </a:r>
                      <a:r>
                        <a:rPr kumimoji="0" lang="en-US" sz="2400" b="1" i="0" u="none" strike="noStrike" cap="none" spc="0" normalizeH="0" baseline="0">
                          <a:ln w="1905"/>
                          <a:solidFill>
                            <a:srgbClr val="000000"/>
                          </a:solidFill>
                          <a:effectLst>
                            <a:innerShdw blurRad="69850" dist="43180" dir="5400000">
                              <a:srgbClr val="000000">
                                <a:alpha val="65000"/>
                              </a:srgbClr>
                            </a:innerShdw>
                          </a:effectLst>
                          <a:latin typeface="Arial" pitchFamily="34" charset="0"/>
                          <a:cs typeface="Arial" pitchFamily="34" charset="0"/>
                        </a:rPr>
                        <a:t>C</a:t>
                      </a:r>
                    </a:p>
                  </a:txBody>
                  <a:tcPr marL="91441" marR="9144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spc="0" normalizeH="0" baseline="0">
                          <a:ln w="1905"/>
                          <a:solidFill>
                            <a:srgbClr val="0000CC"/>
                          </a:solidFill>
                          <a:effectLst>
                            <a:innerShdw blurRad="69850" dist="43180" dir="5400000">
                              <a:srgbClr val="000000">
                                <a:alpha val="65000"/>
                              </a:srgbClr>
                            </a:innerShdw>
                          </a:effectLst>
                          <a:latin typeface="Arial" pitchFamily="34" charset="0"/>
                          <a:cs typeface="Arial" pitchFamily="34" charset="0"/>
                        </a:rPr>
                        <a:t>-89</a:t>
                      </a:r>
                    </a:p>
                  </a:txBody>
                  <a:tcPr marL="91441" marR="9144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spc="0" normalizeH="0" baseline="0">
                          <a:ln w="1905"/>
                          <a:solidFill>
                            <a:srgbClr val="FF0000"/>
                          </a:solidFill>
                          <a:effectLst>
                            <a:innerShdw blurRad="69850" dist="43180" dir="5400000">
                              <a:srgbClr val="000000">
                                <a:alpha val="65000"/>
                              </a:srgbClr>
                            </a:innerShdw>
                          </a:effectLst>
                          <a:latin typeface="Arial" pitchFamily="34" charset="0"/>
                          <a:cs typeface="Arial" pitchFamily="34" charset="0"/>
                        </a:rPr>
                        <a:t>65</a:t>
                      </a:r>
                    </a:p>
                  </a:txBody>
                  <a:tcPr marL="91441" marR="9144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spc="0" normalizeH="0" baseline="0">
                          <a:ln w="1905"/>
                          <a:solidFill>
                            <a:srgbClr val="0000CC"/>
                          </a:solidFill>
                          <a:effectLst>
                            <a:innerShdw blurRad="69850" dist="43180" dir="5400000">
                              <a:srgbClr val="000000">
                                <a:alpha val="65000"/>
                              </a:srgbClr>
                            </a:innerShdw>
                          </a:effectLst>
                          <a:latin typeface="Arial" pitchFamily="34" charset="0"/>
                          <a:cs typeface="Arial" pitchFamily="34" charset="0"/>
                        </a:rPr>
                        <a:t>-78</a:t>
                      </a:r>
                    </a:p>
                  </a:txBody>
                  <a:tcPr marL="91441" marR="9144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spc="0" normalizeH="0" baseline="0">
                          <a:ln w="1905"/>
                          <a:solidFill>
                            <a:srgbClr val="0000CC"/>
                          </a:solidFill>
                          <a:effectLst>
                            <a:innerShdw blurRad="69850" dist="43180" dir="5400000">
                              <a:srgbClr val="000000">
                                <a:alpha val="65000"/>
                              </a:srgbClr>
                            </a:innerShdw>
                          </a:effectLst>
                          <a:latin typeface="Arial" pitchFamily="34" charset="0"/>
                          <a:cs typeface="Arial" pitchFamily="34" charset="0"/>
                        </a:rPr>
                        <a:t>-24</a:t>
                      </a:r>
                    </a:p>
                  </a:txBody>
                  <a:tcPr marL="91441" marR="9144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1043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spc="0" normalizeH="0" baseline="0">
                          <a:ln w="1905"/>
                          <a:solidFill>
                            <a:srgbClr val="000000"/>
                          </a:solidFill>
                          <a:effectLst>
                            <a:innerShdw blurRad="69850" dist="43180" dir="5400000">
                              <a:srgbClr val="000000">
                                <a:alpha val="65000"/>
                              </a:srgbClr>
                            </a:innerShdw>
                          </a:effectLst>
                          <a:latin typeface="Arial" pitchFamily="34" charset="0"/>
                          <a:cs typeface="Arial" pitchFamily="34" charset="0"/>
                        </a:rPr>
                        <a:t>Độ tan, g/100g H</a:t>
                      </a:r>
                      <a:r>
                        <a:rPr kumimoji="0" lang="en-US" sz="2400" b="1" i="0" u="none" strike="noStrike" cap="none" spc="0" normalizeH="0" baseline="-25000">
                          <a:ln w="1905"/>
                          <a:solidFill>
                            <a:srgbClr val="000000"/>
                          </a:solidFill>
                          <a:effectLst>
                            <a:innerShdw blurRad="69850" dist="43180" dir="5400000">
                              <a:srgbClr val="000000">
                                <a:alpha val="65000"/>
                              </a:srgbClr>
                            </a:innerShdw>
                          </a:effectLst>
                          <a:latin typeface="Arial" pitchFamily="34" charset="0"/>
                          <a:cs typeface="Arial" pitchFamily="34" charset="0"/>
                        </a:rPr>
                        <a:t>2</a:t>
                      </a:r>
                      <a:r>
                        <a:rPr kumimoji="0" lang="en-US" sz="2400" b="1" i="0" u="none" strike="noStrike" cap="none" spc="0" normalizeH="0" baseline="0">
                          <a:ln w="1905"/>
                          <a:solidFill>
                            <a:srgbClr val="000000"/>
                          </a:solidFill>
                          <a:effectLst>
                            <a:innerShdw blurRad="69850" dist="43180" dir="5400000">
                              <a:srgbClr val="000000">
                                <a:alpha val="65000"/>
                              </a:srgbClr>
                            </a:innerShdw>
                          </a:effectLst>
                          <a:latin typeface="Arial" pitchFamily="34" charset="0"/>
                          <a:cs typeface="Arial" pitchFamily="34" charset="0"/>
                        </a:rPr>
                        <a:t>O</a:t>
                      </a:r>
                    </a:p>
                  </a:txBody>
                  <a:tcPr marL="91441" marR="9144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spc="0" normalizeH="0" baseline="0">
                          <a:ln w="1905"/>
                          <a:solidFill>
                            <a:srgbClr val="0000CC"/>
                          </a:solidFill>
                          <a:effectLst>
                            <a:innerShdw blurRad="69850" dist="43180" dir="5400000">
                              <a:srgbClr val="000000">
                                <a:alpha val="65000"/>
                              </a:srgbClr>
                            </a:innerShdw>
                          </a:effectLst>
                          <a:latin typeface="Arial" pitchFamily="34" charset="0"/>
                          <a:cs typeface="Arial" pitchFamily="34" charset="0"/>
                        </a:rPr>
                        <a:t>0,007</a:t>
                      </a:r>
                    </a:p>
                  </a:txBody>
                  <a:tcPr marL="91441" marR="9144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2800" b="1" i="0" u="none" strike="noStrike" cap="none" spc="0" normalizeH="0" baseline="0">
                          <a:ln w="1905"/>
                          <a:solidFill>
                            <a:srgbClr val="FF0000"/>
                          </a:solidFill>
                          <a:effectLst>
                            <a:innerShdw blurRad="69850" dist="43180" dir="5400000">
                              <a:srgbClr val="000000">
                                <a:alpha val="65000"/>
                              </a:srgbClr>
                            </a:innerShdw>
                          </a:effectLst>
                          <a:latin typeface="Arial" pitchFamily="34" charset="0"/>
                          <a:cs typeface="Arial" pitchFamily="34" charset="0"/>
                        </a:rPr>
                        <a: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spc="0" normalizeH="0" baseline="0">
                        <a:ln w="1905"/>
                        <a:solidFill>
                          <a:srgbClr val="FF0000"/>
                        </a:solidFill>
                        <a:effectLst>
                          <a:innerShdw blurRad="69850" dist="43180" dir="5400000">
                            <a:srgbClr val="000000">
                              <a:alpha val="65000"/>
                            </a:srgbClr>
                          </a:innerShdw>
                        </a:effectLst>
                        <a:latin typeface="Arial" pitchFamily="34" charset="0"/>
                        <a:cs typeface="Arial" pitchFamily="34" charset="0"/>
                      </a:endParaRPr>
                    </a:p>
                  </a:txBody>
                  <a:tcPr marL="91441" marR="9144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spc="0" normalizeH="0" baseline="0">
                          <a:ln w="1905"/>
                          <a:solidFill>
                            <a:srgbClr val="0000CC"/>
                          </a:solidFill>
                          <a:effectLst>
                            <a:innerShdw blurRad="69850" dist="43180" dir="5400000">
                              <a:srgbClr val="000000">
                                <a:alpha val="65000"/>
                              </a:srgbClr>
                            </a:innerShdw>
                          </a:effectLst>
                          <a:latin typeface="Arial" pitchFamily="34" charset="0"/>
                          <a:cs typeface="Arial" pitchFamily="34" charset="0"/>
                        </a:rPr>
                        <a:t>0,25</a:t>
                      </a:r>
                    </a:p>
                  </a:txBody>
                  <a:tcPr marL="91441" marR="9144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spc="0" normalizeH="0" baseline="0">
                          <a:ln w="1905"/>
                          <a:solidFill>
                            <a:srgbClr val="0000CC"/>
                          </a:solidFill>
                          <a:effectLst>
                            <a:innerShdw blurRad="69850" dist="43180" dir="5400000">
                              <a:srgbClr val="000000">
                                <a:alpha val="65000"/>
                              </a:srgbClr>
                            </a:innerShdw>
                          </a:effectLst>
                          <a:latin typeface="Arial" pitchFamily="34" charset="0"/>
                          <a:cs typeface="Arial" pitchFamily="34" charset="0"/>
                        </a:rPr>
                        <a:t>7,6</a:t>
                      </a:r>
                    </a:p>
                  </a:txBody>
                  <a:tcPr marL="91441" marR="9144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61128" y="416708"/>
            <a:ext cx="562276" cy="548640"/>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pic>
        <p:nvPicPr>
          <p:cNvPr id="5"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20000" y="416708"/>
            <a:ext cx="548640" cy="548640"/>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pic>
        <p:nvPicPr>
          <p:cNvPr id="7"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995160" y="416708"/>
            <a:ext cx="548640" cy="548639"/>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0" y="297359"/>
            <a:ext cx="7086600" cy="707886"/>
          </a:xfrm>
          <a:prstGeom prst="rect">
            <a:avLst/>
          </a:prstGeom>
          <a:noFill/>
        </p:spPr>
        <p:txBody>
          <a:bodyPr wrap="square" rtlCol="0">
            <a:spAutoFit/>
          </a:bodyPr>
          <a:lstStyle/>
          <a:p>
            <a:pPr algn="ctr"/>
            <a:r>
              <a:rPr lang="en-US" sz="4000">
                <a:solidFill>
                  <a:srgbClr val="FFFFFF"/>
                </a:solidFill>
                <a:latin typeface="UTM Showcard" pitchFamily="18" charset="0"/>
              </a:rPr>
              <a:t>III. Tính chất vật lý</a:t>
            </a:r>
          </a:p>
        </p:txBody>
      </p:sp>
    </p:spTree>
    <p:extLst>
      <p:ext uri="{BB962C8B-B14F-4D97-AF65-F5344CB8AC3E}">
        <p14:creationId xmlns:p14="http://schemas.microsoft.com/office/powerpoint/2010/main" val="3558640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 Box 5"/>
          <p:cNvSpPr txBox="1">
            <a:spLocks noChangeArrowheads="1"/>
          </p:cNvSpPr>
          <p:nvPr/>
        </p:nvSpPr>
        <p:spPr bwMode="auto">
          <a:xfrm>
            <a:off x="569859" y="2610505"/>
            <a:ext cx="2331019" cy="523220"/>
          </a:xfrm>
          <a:prstGeom prst="rect">
            <a:avLst/>
          </a:prstGeom>
          <a:noFill/>
          <a:ln w="9525">
            <a:noFill/>
            <a:miter lim="800000"/>
            <a:headEnd/>
            <a:tailEnd/>
          </a:ln>
        </p:spPr>
        <p:txBody>
          <a:bodyPr>
            <a:spAutoFit/>
          </a:bodyPr>
          <a:lstStyle/>
          <a:p>
            <a:pPr algn="l">
              <a:spcBef>
                <a:spcPct val="50000"/>
              </a:spcBef>
            </a:pPr>
            <a:r>
              <a:rPr lang="en-US" sz="2800" b="1">
                <a:solidFill>
                  <a:srgbClr val="000000"/>
                </a:solidFill>
                <a:latin typeface="Arial" pitchFamily="34" charset="0"/>
                <a:cs typeface="Arial" pitchFamily="34" charset="0"/>
              </a:rPr>
              <a:t> O     H</a:t>
            </a:r>
          </a:p>
        </p:txBody>
      </p:sp>
      <p:sp>
        <p:nvSpPr>
          <p:cNvPr id="57" name="Oval 6"/>
          <p:cNvSpPr>
            <a:spLocks noChangeArrowheads="1"/>
          </p:cNvSpPr>
          <p:nvPr/>
        </p:nvSpPr>
        <p:spPr bwMode="auto">
          <a:xfrm>
            <a:off x="1249739" y="2762905"/>
            <a:ext cx="105573" cy="79375"/>
          </a:xfrm>
          <a:prstGeom prst="ellipse">
            <a:avLst/>
          </a:prstGeom>
          <a:solidFill>
            <a:srgbClr val="CC0000"/>
          </a:solidFill>
          <a:ln w="9525">
            <a:noFill/>
            <a:round/>
            <a:headEnd/>
            <a:tailEnd/>
          </a:ln>
        </p:spPr>
        <p:txBody>
          <a:bodyPr wrap="none" anchor="ctr"/>
          <a:lstStyle/>
          <a:p>
            <a:pPr algn="l"/>
            <a:endParaRPr lang="en-US" sz="2800" b="1">
              <a:latin typeface="Arial" pitchFamily="34" charset="0"/>
              <a:cs typeface="Arial" pitchFamily="34" charset="0"/>
            </a:endParaRPr>
          </a:p>
        </p:txBody>
      </p:sp>
      <p:sp>
        <p:nvSpPr>
          <p:cNvPr id="58" name="Oval 7"/>
          <p:cNvSpPr>
            <a:spLocks noChangeArrowheads="1"/>
          </p:cNvSpPr>
          <p:nvPr/>
        </p:nvSpPr>
        <p:spPr bwMode="auto">
          <a:xfrm>
            <a:off x="1249739" y="2867680"/>
            <a:ext cx="105573" cy="79375"/>
          </a:xfrm>
          <a:prstGeom prst="ellipse">
            <a:avLst/>
          </a:prstGeom>
          <a:solidFill>
            <a:srgbClr val="CC0000"/>
          </a:solidFill>
          <a:ln w="9525">
            <a:noFill/>
            <a:round/>
            <a:headEnd/>
            <a:tailEnd/>
          </a:ln>
        </p:spPr>
        <p:txBody>
          <a:bodyPr wrap="none" anchor="ctr"/>
          <a:lstStyle/>
          <a:p>
            <a:pPr algn="l"/>
            <a:endParaRPr lang="en-US" sz="2800" b="1">
              <a:latin typeface="Arial" pitchFamily="34" charset="0"/>
              <a:cs typeface="Arial" pitchFamily="34" charset="0"/>
            </a:endParaRPr>
          </a:p>
        </p:txBody>
      </p:sp>
      <p:sp>
        <p:nvSpPr>
          <p:cNvPr id="59" name="Line 12"/>
          <p:cNvSpPr>
            <a:spLocks noChangeShapeType="1"/>
          </p:cNvSpPr>
          <p:nvPr/>
        </p:nvSpPr>
        <p:spPr bwMode="auto">
          <a:xfrm flipH="1">
            <a:off x="633201" y="3058179"/>
            <a:ext cx="202697" cy="228600"/>
          </a:xfrm>
          <a:prstGeom prst="line">
            <a:avLst/>
          </a:prstGeom>
          <a:noFill/>
          <a:ln w="25400">
            <a:solidFill>
              <a:srgbClr val="000000"/>
            </a:solidFill>
            <a:round/>
            <a:headEnd/>
            <a:tailEnd/>
          </a:ln>
        </p:spPr>
        <p:txBody>
          <a:bodyPr/>
          <a:lstStyle/>
          <a:p>
            <a:endParaRPr lang="en-US" sz="2800" b="1">
              <a:latin typeface="Arial" pitchFamily="34" charset="0"/>
              <a:cs typeface="Arial" pitchFamily="34" charset="0"/>
            </a:endParaRPr>
          </a:p>
        </p:txBody>
      </p:sp>
      <p:sp>
        <p:nvSpPr>
          <p:cNvPr id="60" name="Text Box 13"/>
          <p:cNvSpPr txBox="1">
            <a:spLocks noChangeArrowheads="1"/>
          </p:cNvSpPr>
          <p:nvPr/>
        </p:nvSpPr>
        <p:spPr bwMode="auto">
          <a:xfrm>
            <a:off x="348158" y="3191530"/>
            <a:ext cx="608092" cy="523220"/>
          </a:xfrm>
          <a:prstGeom prst="rect">
            <a:avLst/>
          </a:prstGeom>
          <a:noFill/>
          <a:ln w="9525">
            <a:noFill/>
            <a:miter lim="800000"/>
            <a:headEnd/>
            <a:tailEnd/>
          </a:ln>
        </p:spPr>
        <p:txBody>
          <a:bodyPr>
            <a:spAutoFit/>
          </a:bodyPr>
          <a:lstStyle/>
          <a:p>
            <a:pPr algn="l">
              <a:spcBef>
                <a:spcPct val="50000"/>
              </a:spcBef>
            </a:pPr>
            <a:r>
              <a:rPr lang="en-US" sz="2800" b="1">
                <a:solidFill>
                  <a:srgbClr val="000000"/>
                </a:solidFill>
                <a:latin typeface="Arial" pitchFamily="34" charset="0"/>
                <a:cs typeface="Arial" pitchFamily="34" charset="0"/>
              </a:rPr>
              <a:t>R</a:t>
            </a:r>
          </a:p>
        </p:txBody>
      </p:sp>
      <p:sp>
        <p:nvSpPr>
          <p:cNvPr id="61" name="Text Box 14"/>
          <p:cNvSpPr txBox="1">
            <a:spLocks noChangeArrowheads="1"/>
          </p:cNvSpPr>
          <p:nvPr/>
        </p:nvSpPr>
        <p:spPr bwMode="auto">
          <a:xfrm>
            <a:off x="3610319" y="2610505"/>
            <a:ext cx="2331019" cy="523220"/>
          </a:xfrm>
          <a:prstGeom prst="rect">
            <a:avLst/>
          </a:prstGeom>
          <a:noFill/>
          <a:ln w="9525">
            <a:noFill/>
            <a:miter lim="800000"/>
            <a:headEnd/>
            <a:tailEnd/>
          </a:ln>
        </p:spPr>
        <p:txBody>
          <a:bodyPr>
            <a:spAutoFit/>
          </a:bodyPr>
          <a:lstStyle/>
          <a:p>
            <a:pPr algn="l">
              <a:spcBef>
                <a:spcPct val="50000"/>
              </a:spcBef>
            </a:pPr>
            <a:r>
              <a:rPr lang="en-US" sz="2800" b="1">
                <a:latin typeface="Arial" pitchFamily="34" charset="0"/>
                <a:cs typeface="Arial" pitchFamily="34" charset="0"/>
              </a:rPr>
              <a:t> O     H</a:t>
            </a:r>
          </a:p>
        </p:txBody>
      </p:sp>
      <p:sp>
        <p:nvSpPr>
          <p:cNvPr id="62" name="Oval 15"/>
          <p:cNvSpPr>
            <a:spLocks noChangeArrowheads="1"/>
          </p:cNvSpPr>
          <p:nvPr/>
        </p:nvSpPr>
        <p:spPr bwMode="auto">
          <a:xfrm>
            <a:off x="4294421" y="2762904"/>
            <a:ext cx="101349" cy="76200"/>
          </a:xfrm>
          <a:prstGeom prst="ellipse">
            <a:avLst/>
          </a:prstGeom>
          <a:solidFill>
            <a:srgbClr val="CC0000"/>
          </a:solidFill>
          <a:ln w="9525">
            <a:noFill/>
            <a:round/>
            <a:headEnd/>
            <a:tailEnd/>
          </a:ln>
        </p:spPr>
        <p:txBody>
          <a:bodyPr wrap="none" anchor="ctr"/>
          <a:lstStyle/>
          <a:p>
            <a:pPr algn="l"/>
            <a:endParaRPr lang="en-US" sz="2800" b="1">
              <a:latin typeface="Arial" pitchFamily="34" charset="0"/>
              <a:cs typeface="Arial" pitchFamily="34" charset="0"/>
            </a:endParaRPr>
          </a:p>
        </p:txBody>
      </p:sp>
      <p:sp>
        <p:nvSpPr>
          <p:cNvPr id="63" name="Oval 16"/>
          <p:cNvSpPr>
            <a:spLocks noChangeArrowheads="1"/>
          </p:cNvSpPr>
          <p:nvPr/>
        </p:nvSpPr>
        <p:spPr bwMode="auto">
          <a:xfrm>
            <a:off x="4294421" y="2867679"/>
            <a:ext cx="101349" cy="76200"/>
          </a:xfrm>
          <a:prstGeom prst="ellipse">
            <a:avLst/>
          </a:prstGeom>
          <a:solidFill>
            <a:srgbClr val="CC0000"/>
          </a:solidFill>
          <a:ln w="9525">
            <a:noFill/>
            <a:round/>
            <a:headEnd/>
            <a:tailEnd/>
          </a:ln>
        </p:spPr>
        <p:txBody>
          <a:bodyPr wrap="none" anchor="ctr"/>
          <a:lstStyle/>
          <a:p>
            <a:pPr algn="l"/>
            <a:endParaRPr lang="en-US" sz="2800" b="1">
              <a:latin typeface="Arial" pitchFamily="34" charset="0"/>
              <a:cs typeface="Arial" pitchFamily="34" charset="0"/>
            </a:endParaRPr>
          </a:p>
        </p:txBody>
      </p:sp>
      <p:sp>
        <p:nvSpPr>
          <p:cNvPr id="64" name="Line 17"/>
          <p:cNvSpPr>
            <a:spLocks noChangeShapeType="1"/>
          </p:cNvSpPr>
          <p:nvPr/>
        </p:nvSpPr>
        <p:spPr bwMode="auto">
          <a:xfrm flipH="1">
            <a:off x="3673662" y="3020079"/>
            <a:ext cx="202697" cy="228600"/>
          </a:xfrm>
          <a:prstGeom prst="line">
            <a:avLst/>
          </a:prstGeom>
          <a:noFill/>
          <a:ln w="25400">
            <a:solidFill>
              <a:srgbClr val="000000"/>
            </a:solidFill>
            <a:round/>
            <a:headEnd/>
            <a:tailEnd/>
          </a:ln>
        </p:spPr>
        <p:txBody>
          <a:bodyPr/>
          <a:lstStyle/>
          <a:p>
            <a:endParaRPr lang="en-US" sz="2800" b="1">
              <a:solidFill>
                <a:srgbClr val="000000"/>
              </a:solidFill>
              <a:latin typeface="Arial" pitchFamily="34" charset="0"/>
              <a:cs typeface="Arial" pitchFamily="34" charset="0"/>
            </a:endParaRPr>
          </a:p>
        </p:txBody>
      </p:sp>
      <p:sp>
        <p:nvSpPr>
          <p:cNvPr id="65" name="Text Box 18"/>
          <p:cNvSpPr txBox="1">
            <a:spLocks noChangeArrowheads="1"/>
          </p:cNvSpPr>
          <p:nvPr/>
        </p:nvSpPr>
        <p:spPr bwMode="auto">
          <a:xfrm>
            <a:off x="3382283" y="3191530"/>
            <a:ext cx="608092" cy="523220"/>
          </a:xfrm>
          <a:prstGeom prst="rect">
            <a:avLst/>
          </a:prstGeom>
          <a:noFill/>
          <a:ln w="9525">
            <a:noFill/>
            <a:miter lim="800000"/>
            <a:headEnd/>
            <a:tailEnd/>
          </a:ln>
        </p:spPr>
        <p:txBody>
          <a:bodyPr>
            <a:spAutoFit/>
          </a:bodyPr>
          <a:lstStyle/>
          <a:p>
            <a:pPr algn="l">
              <a:spcBef>
                <a:spcPct val="50000"/>
              </a:spcBef>
            </a:pPr>
            <a:r>
              <a:rPr lang="en-US" sz="2800" b="1">
                <a:solidFill>
                  <a:srgbClr val="000000"/>
                </a:solidFill>
                <a:latin typeface="Arial" pitchFamily="34" charset="0"/>
                <a:cs typeface="Arial" pitchFamily="34" charset="0"/>
              </a:rPr>
              <a:t>R</a:t>
            </a:r>
          </a:p>
        </p:txBody>
      </p:sp>
      <p:sp>
        <p:nvSpPr>
          <p:cNvPr id="66" name="Text Box 19"/>
          <p:cNvSpPr txBox="1">
            <a:spLocks noChangeArrowheads="1"/>
          </p:cNvSpPr>
          <p:nvPr/>
        </p:nvSpPr>
        <p:spPr bwMode="auto">
          <a:xfrm>
            <a:off x="6781234" y="2610505"/>
            <a:ext cx="2331019" cy="523220"/>
          </a:xfrm>
          <a:prstGeom prst="rect">
            <a:avLst/>
          </a:prstGeom>
          <a:noFill/>
          <a:ln w="9525">
            <a:noFill/>
            <a:miter lim="800000"/>
            <a:headEnd/>
            <a:tailEnd/>
          </a:ln>
        </p:spPr>
        <p:txBody>
          <a:bodyPr>
            <a:spAutoFit/>
          </a:bodyPr>
          <a:lstStyle/>
          <a:p>
            <a:pPr algn="l">
              <a:spcBef>
                <a:spcPct val="50000"/>
              </a:spcBef>
            </a:pPr>
            <a:r>
              <a:rPr lang="en-US" sz="2800" b="1">
                <a:solidFill>
                  <a:srgbClr val="000000"/>
                </a:solidFill>
                <a:latin typeface="Arial" pitchFamily="34" charset="0"/>
                <a:cs typeface="Arial" pitchFamily="34" charset="0"/>
              </a:rPr>
              <a:t> O     H</a:t>
            </a:r>
          </a:p>
        </p:txBody>
      </p:sp>
      <p:sp>
        <p:nvSpPr>
          <p:cNvPr id="67" name="Oval 20"/>
          <p:cNvSpPr>
            <a:spLocks noChangeArrowheads="1"/>
          </p:cNvSpPr>
          <p:nvPr/>
        </p:nvSpPr>
        <p:spPr bwMode="auto">
          <a:xfrm>
            <a:off x="7465338" y="2762904"/>
            <a:ext cx="101349" cy="76200"/>
          </a:xfrm>
          <a:prstGeom prst="ellipse">
            <a:avLst/>
          </a:prstGeom>
          <a:solidFill>
            <a:srgbClr val="CC0000"/>
          </a:solidFill>
          <a:ln w="9525">
            <a:noFill/>
            <a:round/>
            <a:headEnd/>
            <a:tailEnd/>
          </a:ln>
        </p:spPr>
        <p:txBody>
          <a:bodyPr wrap="none" anchor="ctr"/>
          <a:lstStyle/>
          <a:p>
            <a:pPr algn="l"/>
            <a:endParaRPr lang="en-US" sz="2800" b="1">
              <a:latin typeface="Arial" pitchFamily="34" charset="0"/>
              <a:cs typeface="Arial" pitchFamily="34" charset="0"/>
            </a:endParaRPr>
          </a:p>
        </p:txBody>
      </p:sp>
      <p:sp>
        <p:nvSpPr>
          <p:cNvPr id="68" name="Oval 21"/>
          <p:cNvSpPr>
            <a:spLocks noChangeArrowheads="1"/>
          </p:cNvSpPr>
          <p:nvPr/>
        </p:nvSpPr>
        <p:spPr bwMode="auto">
          <a:xfrm>
            <a:off x="7465338" y="2867679"/>
            <a:ext cx="101349" cy="76200"/>
          </a:xfrm>
          <a:prstGeom prst="ellipse">
            <a:avLst/>
          </a:prstGeom>
          <a:solidFill>
            <a:srgbClr val="CC0000"/>
          </a:solidFill>
          <a:ln w="9525">
            <a:noFill/>
            <a:round/>
            <a:headEnd/>
            <a:tailEnd/>
          </a:ln>
        </p:spPr>
        <p:txBody>
          <a:bodyPr wrap="none" anchor="ctr"/>
          <a:lstStyle/>
          <a:p>
            <a:pPr algn="l"/>
            <a:endParaRPr lang="en-US" sz="2800" b="1">
              <a:latin typeface="Arial" pitchFamily="34" charset="0"/>
              <a:cs typeface="Arial" pitchFamily="34" charset="0"/>
            </a:endParaRPr>
          </a:p>
        </p:txBody>
      </p:sp>
      <p:sp>
        <p:nvSpPr>
          <p:cNvPr id="69" name="Line 22"/>
          <p:cNvSpPr>
            <a:spLocks noChangeShapeType="1"/>
          </p:cNvSpPr>
          <p:nvPr/>
        </p:nvSpPr>
        <p:spPr bwMode="auto">
          <a:xfrm flipH="1">
            <a:off x="6844577" y="3020079"/>
            <a:ext cx="202697" cy="228600"/>
          </a:xfrm>
          <a:prstGeom prst="line">
            <a:avLst/>
          </a:prstGeom>
          <a:noFill/>
          <a:ln w="25400">
            <a:solidFill>
              <a:srgbClr val="000000"/>
            </a:solidFill>
            <a:round/>
            <a:headEnd/>
            <a:tailEnd/>
          </a:ln>
        </p:spPr>
        <p:txBody>
          <a:bodyPr/>
          <a:lstStyle/>
          <a:p>
            <a:endParaRPr lang="en-US" sz="2800" b="1">
              <a:latin typeface="Arial" pitchFamily="34" charset="0"/>
              <a:cs typeface="Arial" pitchFamily="34" charset="0"/>
            </a:endParaRPr>
          </a:p>
        </p:txBody>
      </p:sp>
      <p:sp>
        <p:nvSpPr>
          <p:cNvPr id="70" name="Text Box 23"/>
          <p:cNvSpPr txBox="1">
            <a:spLocks noChangeArrowheads="1"/>
          </p:cNvSpPr>
          <p:nvPr/>
        </p:nvSpPr>
        <p:spPr bwMode="auto">
          <a:xfrm>
            <a:off x="6553200" y="3210580"/>
            <a:ext cx="608092" cy="523220"/>
          </a:xfrm>
          <a:prstGeom prst="rect">
            <a:avLst/>
          </a:prstGeom>
          <a:noFill/>
          <a:ln w="9525">
            <a:noFill/>
            <a:miter lim="800000"/>
            <a:headEnd/>
            <a:tailEnd/>
          </a:ln>
        </p:spPr>
        <p:txBody>
          <a:bodyPr>
            <a:spAutoFit/>
          </a:bodyPr>
          <a:lstStyle/>
          <a:p>
            <a:pPr algn="l">
              <a:spcBef>
                <a:spcPct val="50000"/>
              </a:spcBef>
            </a:pPr>
            <a:r>
              <a:rPr lang="en-US" sz="2800" b="1">
                <a:solidFill>
                  <a:srgbClr val="000000"/>
                </a:solidFill>
                <a:latin typeface="Arial" pitchFamily="34" charset="0"/>
                <a:cs typeface="Arial" pitchFamily="34" charset="0"/>
              </a:rPr>
              <a:t>R</a:t>
            </a:r>
          </a:p>
        </p:txBody>
      </p:sp>
      <p:grpSp>
        <p:nvGrpSpPr>
          <p:cNvPr id="71" name="Group 58"/>
          <p:cNvGrpSpPr>
            <a:grpSpLocks/>
          </p:cNvGrpSpPr>
          <p:nvPr/>
        </p:nvGrpSpPr>
        <p:grpSpPr bwMode="auto">
          <a:xfrm>
            <a:off x="2033081" y="2839104"/>
            <a:ext cx="437065" cy="84138"/>
            <a:chOff x="1233" y="1056"/>
            <a:chExt cx="222" cy="57"/>
          </a:xfrm>
        </p:grpSpPr>
        <p:sp>
          <p:nvSpPr>
            <p:cNvPr id="72" name="Oval 44"/>
            <p:cNvSpPr>
              <a:spLocks noChangeArrowheads="1"/>
            </p:cNvSpPr>
            <p:nvPr/>
          </p:nvSpPr>
          <p:spPr bwMode="auto">
            <a:xfrm flipH="1">
              <a:off x="1233" y="1056"/>
              <a:ext cx="63" cy="57"/>
            </a:xfrm>
            <a:prstGeom prst="ellipse">
              <a:avLst/>
            </a:prstGeom>
            <a:solidFill>
              <a:srgbClr val="C47500"/>
            </a:solidFill>
            <a:ln w="9525">
              <a:noFill/>
              <a:round/>
              <a:headEnd/>
              <a:tailEnd/>
            </a:ln>
          </p:spPr>
          <p:txBody>
            <a:bodyPr wrap="none" anchor="ctr"/>
            <a:lstStyle/>
            <a:p>
              <a:pPr algn="l"/>
              <a:endParaRPr lang="en-US" sz="2800" b="1">
                <a:latin typeface="Arial" pitchFamily="34" charset="0"/>
                <a:cs typeface="Arial" pitchFamily="34" charset="0"/>
              </a:endParaRPr>
            </a:p>
          </p:txBody>
        </p:sp>
        <p:sp>
          <p:nvSpPr>
            <p:cNvPr id="73" name="Oval 45"/>
            <p:cNvSpPr>
              <a:spLocks noChangeArrowheads="1"/>
            </p:cNvSpPr>
            <p:nvPr/>
          </p:nvSpPr>
          <p:spPr bwMode="auto">
            <a:xfrm flipH="1">
              <a:off x="1311" y="1056"/>
              <a:ext cx="63" cy="57"/>
            </a:xfrm>
            <a:prstGeom prst="ellipse">
              <a:avLst/>
            </a:prstGeom>
            <a:solidFill>
              <a:srgbClr val="C47500"/>
            </a:solidFill>
            <a:ln w="9525">
              <a:noFill/>
              <a:round/>
              <a:headEnd/>
              <a:tailEnd/>
            </a:ln>
          </p:spPr>
          <p:txBody>
            <a:bodyPr wrap="none" anchor="ctr"/>
            <a:lstStyle/>
            <a:p>
              <a:pPr algn="l"/>
              <a:endParaRPr lang="en-US" sz="2800" b="1">
                <a:latin typeface="Arial" pitchFamily="34" charset="0"/>
                <a:cs typeface="Arial" pitchFamily="34" charset="0"/>
              </a:endParaRPr>
            </a:p>
          </p:txBody>
        </p:sp>
        <p:sp>
          <p:nvSpPr>
            <p:cNvPr id="74" name="Oval 47"/>
            <p:cNvSpPr>
              <a:spLocks noChangeArrowheads="1"/>
            </p:cNvSpPr>
            <p:nvPr/>
          </p:nvSpPr>
          <p:spPr bwMode="auto">
            <a:xfrm flipH="1">
              <a:off x="1392" y="1056"/>
              <a:ext cx="63" cy="57"/>
            </a:xfrm>
            <a:prstGeom prst="ellipse">
              <a:avLst/>
            </a:prstGeom>
            <a:solidFill>
              <a:srgbClr val="C47500"/>
            </a:solidFill>
            <a:ln w="9525">
              <a:noFill/>
              <a:round/>
              <a:headEnd/>
              <a:tailEnd/>
            </a:ln>
          </p:spPr>
          <p:txBody>
            <a:bodyPr wrap="none" anchor="ctr"/>
            <a:lstStyle/>
            <a:p>
              <a:pPr algn="l"/>
              <a:endParaRPr lang="en-US" sz="2800" b="1">
                <a:latin typeface="Arial" pitchFamily="34" charset="0"/>
                <a:cs typeface="Arial" pitchFamily="34" charset="0"/>
              </a:endParaRPr>
            </a:p>
          </p:txBody>
        </p:sp>
      </p:grpSp>
      <p:grpSp>
        <p:nvGrpSpPr>
          <p:cNvPr id="75" name="Group 75"/>
          <p:cNvGrpSpPr>
            <a:grpSpLocks/>
          </p:cNvGrpSpPr>
          <p:nvPr/>
        </p:nvGrpSpPr>
        <p:grpSpPr bwMode="auto">
          <a:xfrm>
            <a:off x="5048204" y="2824817"/>
            <a:ext cx="437065" cy="76200"/>
            <a:chOff x="2898" y="1056"/>
            <a:chExt cx="207" cy="48"/>
          </a:xfrm>
        </p:grpSpPr>
        <p:sp>
          <p:nvSpPr>
            <p:cNvPr id="76" name="Oval 52"/>
            <p:cNvSpPr>
              <a:spLocks noChangeArrowheads="1"/>
            </p:cNvSpPr>
            <p:nvPr/>
          </p:nvSpPr>
          <p:spPr bwMode="auto">
            <a:xfrm flipH="1">
              <a:off x="2898" y="1056"/>
              <a:ext cx="48" cy="48"/>
            </a:xfrm>
            <a:prstGeom prst="ellipse">
              <a:avLst/>
            </a:prstGeom>
            <a:solidFill>
              <a:srgbClr val="C47500"/>
            </a:solidFill>
            <a:ln w="9525">
              <a:noFill/>
              <a:round/>
              <a:headEnd/>
              <a:tailEnd/>
            </a:ln>
          </p:spPr>
          <p:txBody>
            <a:bodyPr wrap="none" anchor="ctr"/>
            <a:lstStyle/>
            <a:p>
              <a:pPr algn="l"/>
              <a:endParaRPr lang="en-US" sz="2800" b="1">
                <a:latin typeface="Arial" pitchFamily="34" charset="0"/>
                <a:cs typeface="Arial" pitchFamily="34" charset="0"/>
              </a:endParaRPr>
            </a:p>
          </p:txBody>
        </p:sp>
        <p:sp>
          <p:nvSpPr>
            <p:cNvPr id="77" name="Oval 53"/>
            <p:cNvSpPr>
              <a:spLocks noChangeArrowheads="1"/>
            </p:cNvSpPr>
            <p:nvPr/>
          </p:nvSpPr>
          <p:spPr bwMode="auto">
            <a:xfrm flipH="1">
              <a:off x="2976" y="1056"/>
              <a:ext cx="48" cy="48"/>
            </a:xfrm>
            <a:prstGeom prst="ellipse">
              <a:avLst/>
            </a:prstGeom>
            <a:solidFill>
              <a:srgbClr val="C47500"/>
            </a:solidFill>
            <a:ln w="9525">
              <a:noFill/>
              <a:round/>
              <a:headEnd/>
              <a:tailEnd/>
            </a:ln>
          </p:spPr>
          <p:txBody>
            <a:bodyPr wrap="none" anchor="ctr"/>
            <a:lstStyle/>
            <a:p>
              <a:pPr algn="l"/>
              <a:endParaRPr lang="en-US" sz="2800" b="1">
                <a:latin typeface="Arial" pitchFamily="34" charset="0"/>
                <a:cs typeface="Arial" pitchFamily="34" charset="0"/>
              </a:endParaRPr>
            </a:p>
          </p:txBody>
        </p:sp>
        <p:sp>
          <p:nvSpPr>
            <p:cNvPr id="78" name="Oval 54"/>
            <p:cNvSpPr>
              <a:spLocks noChangeArrowheads="1"/>
            </p:cNvSpPr>
            <p:nvPr/>
          </p:nvSpPr>
          <p:spPr bwMode="auto">
            <a:xfrm flipH="1">
              <a:off x="3057" y="1056"/>
              <a:ext cx="48" cy="48"/>
            </a:xfrm>
            <a:prstGeom prst="ellipse">
              <a:avLst/>
            </a:prstGeom>
            <a:solidFill>
              <a:srgbClr val="C47500"/>
            </a:solidFill>
            <a:ln w="9525">
              <a:noFill/>
              <a:round/>
              <a:headEnd/>
              <a:tailEnd/>
            </a:ln>
          </p:spPr>
          <p:txBody>
            <a:bodyPr wrap="none" anchor="ctr"/>
            <a:lstStyle/>
            <a:p>
              <a:pPr algn="l"/>
              <a:endParaRPr lang="en-US" sz="2800" b="1">
                <a:latin typeface="Arial" pitchFamily="34" charset="0"/>
                <a:cs typeface="Arial" pitchFamily="34" charset="0"/>
              </a:endParaRPr>
            </a:p>
          </p:txBody>
        </p:sp>
      </p:grpSp>
      <p:grpSp>
        <p:nvGrpSpPr>
          <p:cNvPr id="79" name="Group 76"/>
          <p:cNvGrpSpPr>
            <a:grpSpLocks/>
          </p:cNvGrpSpPr>
          <p:nvPr/>
        </p:nvGrpSpPr>
        <p:grpSpPr bwMode="auto">
          <a:xfrm>
            <a:off x="8238122" y="2839105"/>
            <a:ext cx="437067" cy="92075"/>
            <a:chOff x="4674" y="1056"/>
            <a:chExt cx="207" cy="58"/>
          </a:xfrm>
        </p:grpSpPr>
        <p:sp>
          <p:nvSpPr>
            <p:cNvPr id="80" name="Oval 55"/>
            <p:cNvSpPr>
              <a:spLocks noChangeArrowheads="1"/>
            </p:cNvSpPr>
            <p:nvPr/>
          </p:nvSpPr>
          <p:spPr bwMode="auto">
            <a:xfrm flipH="1">
              <a:off x="4674" y="1056"/>
              <a:ext cx="48" cy="48"/>
            </a:xfrm>
            <a:prstGeom prst="ellipse">
              <a:avLst/>
            </a:prstGeom>
            <a:solidFill>
              <a:srgbClr val="C47500"/>
            </a:solidFill>
            <a:ln w="9525">
              <a:noFill/>
              <a:round/>
              <a:headEnd/>
              <a:tailEnd/>
            </a:ln>
          </p:spPr>
          <p:txBody>
            <a:bodyPr wrap="none" anchor="ctr"/>
            <a:lstStyle/>
            <a:p>
              <a:pPr algn="l"/>
              <a:endParaRPr lang="en-US" sz="2800" b="1">
                <a:latin typeface="Arial" pitchFamily="34" charset="0"/>
                <a:cs typeface="Arial" pitchFamily="34" charset="0"/>
              </a:endParaRPr>
            </a:p>
          </p:txBody>
        </p:sp>
        <p:sp>
          <p:nvSpPr>
            <p:cNvPr id="81" name="Oval 56"/>
            <p:cNvSpPr>
              <a:spLocks noChangeArrowheads="1"/>
            </p:cNvSpPr>
            <p:nvPr/>
          </p:nvSpPr>
          <p:spPr bwMode="auto">
            <a:xfrm flipH="1">
              <a:off x="4752" y="1056"/>
              <a:ext cx="48" cy="58"/>
            </a:xfrm>
            <a:prstGeom prst="ellipse">
              <a:avLst/>
            </a:prstGeom>
            <a:solidFill>
              <a:srgbClr val="C47500"/>
            </a:solidFill>
            <a:ln w="9525">
              <a:noFill/>
              <a:round/>
              <a:headEnd/>
              <a:tailEnd/>
            </a:ln>
          </p:spPr>
          <p:txBody>
            <a:bodyPr wrap="none" anchor="ctr"/>
            <a:lstStyle/>
            <a:p>
              <a:pPr algn="l"/>
              <a:endParaRPr lang="en-US" sz="2800" b="1">
                <a:latin typeface="Arial" pitchFamily="34" charset="0"/>
                <a:cs typeface="Arial" pitchFamily="34" charset="0"/>
              </a:endParaRPr>
            </a:p>
          </p:txBody>
        </p:sp>
        <p:sp>
          <p:nvSpPr>
            <p:cNvPr id="82" name="Oval 57"/>
            <p:cNvSpPr>
              <a:spLocks noChangeArrowheads="1"/>
            </p:cNvSpPr>
            <p:nvPr/>
          </p:nvSpPr>
          <p:spPr bwMode="auto">
            <a:xfrm flipH="1">
              <a:off x="4833" y="1056"/>
              <a:ext cx="48" cy="48"/>
            </a:xfrm>
            <a:prstGeom prst="ellipse">
              <a:avLst/>
            </a:prstGeom>
            <a:solidFill>
              <a:srgbClr val="C47500"/>
            </a:solidFill>
            <a:ln w="9525">
              <a:noFill/>
              <a:round/>
              <a:headEnd/>
              <a:tailEnd/>
            </a:ln>
          </p:spPr>
          <p:txBody>
            <a:bodyPr wrap="none" anchor="ctr"/>
            <a:lstStyle/>
            <a:p>
              <a:pPr algn="l"/>
              <a:endParaRPr lang="en-US" sz="2800" b="1">
                <a:latin typeface="Arial" pitchFamily="34" charset="0"/>
                <a:cs typeface="Arial" pitchFamily="34" charset="0"/>
              </a:endParaRPr>
            </a:p>
          </p:txBody>
        </p:sp>
      </p:grpSp>
      <p:sp>
        <p:nvSpPr>
          <p:cNvPr id="83" name="Text Box 50"/>
          <p:cNvSpPr txBox="1">
            <a:spLocks noChangeArrowheads="1"/>
          </p:cNvSpPr>
          <p:nvPr/>
        </p:nvSpPr>
        <p:spPr bwMode="auto">
          <a:xfrm>
            <a:off x="7581504" y="2244805"/>
            <a:ext cx="576421" cy="607438"/>
          </a:xfrm>
          <a:prstGeom prst="rect">
            <a:avLst/>
          </a:prstGeom>
          <a:noFill/>
          <a:ln w="9525">
            <a:noFill/>
            <a:miter lim="800000"/>
            <a:headEnd/>
            <a:tailEnd/>
          </a:ln>
        </p:spPr>
        <p:txBody>
          <a:bodyPr>
            <a:spAutoFit/>
          </a:bodyPr>
          <a:lstStyle/>
          <a:p>
            <a:pPr marL="342900" indent="-342900" algn="l">
              <a:spcBef>
                <a:spcPct val="50000"/>
              </a:spcBef>
            </a:pPr>
            <a:r>
              <a:rPr lang="en-US" sz="3200" b="1">
                <a:solidFill>
                  <a:srgbClr val="000000"/>
                </a:solidFill>
                <a:latin typeface="Arial" pitchFamily="34" charset="0"/>
                <a:cs typeface="Arial" pitchFamily="34" charset="0"/>
                <a:sym typeface="Symbol" pitchFamily="18" charset="2"/>
              </a:rPr>
              <a:t></a:t>
            </a:r>
            <a:r>
              <a:rPr lang="en-US" sz="3200" b="1" baseline="30000">
                <a:solidFill>
                  <a:srgbClr val="000000"/>
                </a:solidFill>
                <a:latin typeface="Arial" pitchFamily="34" charset="0"/>
                <a:cs typeface="Arial" pitchFamily="34" charset="0"/>
                <a:sym typeface="Symbol" pitchFamily="18" charset="2"/>
              </a:rPr>
              <a:t>+</a:t>
            </a:r>
            <a:endParaRPr lang="en-US" sz="3200" b="1">
              <a:solidFill>
                <a:srgbClr val="000000"/>
              </a:solidFill>
              <a:latin typeface="Arial" pitchFamily="34" charset="0"/>
              <a:cs typeface="Arial" pitchFamily="34" charset="0"/>
              <a:sym typeface="Symbol" pitchFamily="18" charset="2"/>
            </a:endParaRPr>
          </a:p>
        </p:txBody>
      </p:sp>
      <p:sp>
        <p:nvSpPr>
          <p:cNvPr id="84" name="Text Box 48"/>
          <p:cNvSpPr txBox="1">
            <a:spLocks noChangeArrowheads="1"/>
          </p:cNvSpPr>
          <p:nvPr/>
        </p:nvSpPr>
        <p:spPr bwMode="auto">
          <a:xfrm>
            <a:off x="6938724" y="2244805"/>
            <a:ext cx="506743" cy="607438"/>
          </a:xfrm>
          <a:prstGeom prst="rect">
            <a:avLst/>
          </a:prstGeom>
          <a:noFill/>
          <a:ln w="9525">
            <a:noFill/>
            <a:miter lim="800000"/>
            <a:headEnd/>
            <a:tailEnd/>
          </a:ln>
        </p:spPr>
        <p:txBody>
          <a:bodyPr>
            <a:spAutoFit/>
          </a:bodyPr>
          <a:lstStyle/>
          <a:p>
            <a:pPr marL="342900" indent="-342900" algn="l">
              <a:spcBef>
                <a:spcPct val="50000"/>
              </a:spcBef>
            </a:pPr>
            <a:r>
              <a:rPr lang="en-US" sz="3200" b="1">
                <a:solidFill>
                  <a:srgbClr val="000000"/>
                </a:solidFill>
                <a:latin typeface="Arial" pitchFamily="34" charset="0"/>
                <a:cs typeface="Arial" pitchFamily="34" charset="0"/>
                <a:sym typeface="Symbol" pitchFamily="18" charset="2"/>
              </a:rPr>
              <a:t></a:t>
            </a:r>
            <a:r>
              <a:rPr lang="en-US" sz="3200" b="1" baseline="30000">
                <a:solidFill>
                  <a:srgbClr val="000000"/>
                </a:solidFill>
                <a:latin typeface="Arial" pitchFamily="34" charset="0"/>
                <a:cs typeface="Arial" pitchFamily="34" charset="0"/>
                <a:sym typeface="Symbol" pitchFamily="18" charset="2"/>
              </a:rPr>
              <a:t>-</a:t>
            </a:r>
            <a:endParaRPr lang="en-US" sz="3200" b="1">
              <a:solidFill>
                <a:srgbClr val="000000"/>
              </a:solidFill>
              <a:latin typeface="Arial" pitchFamily="34" charset="0"/>
              <a:cs typeface="Arial" pitchFamily="34" charset="0"/>
              <a:sym typeface="Symbol" pitchFamily="18" charset="2"/>
            </a:endParaRPr>
          </a:p>
        </p:txBody>
      </p:sp>
      <p:sp>
        <p:nvSpPr>
          <p:cNvPr id="85" name="Text Box 50"/>
          <p:cNvSpPr txBox="1">
            <a:spLocks noChangeArrowheads="1"/>
          </p:cNvSpPr>
          <p:nvPr/>
        </p:nvSpPr>
        <p:spPr bwMode="auto">
          <a:xfrm>
            <a:off x="4452779" y="2219979"/>
            <a:ext cx="576419" cy="607438"/>
          </a:xfrm>
          <a:prstGeom prst="rect">
            <a:avLst/>
          </a:prstGeom>
          <a:noFill/>
          <a:ln w="9525">
            <a:noFill/>
            <a:miter lim="800000"/>
            <a:headEnd/>
            <a:tailEnd/>
          </a:ln>
        </p:spPr>
        <p:txBody>
          <a:bodyPr>
            <a:spAutoFit/>
          </a:bodyPr>
          <a:lstStyle/>
          <a:p>
            <a:pPr marL="342900" indent="-342900" algn="l">
              <a:spcBef>
                <a:spcPct val="50000"/>
              </a:spcBef>
            </a:pPr>
            <a:r>
              <a:rPr lang="en-US" sz="3200" b="1">
                <a:solidFill>
                  <a:srgbClr val="000000"/>
                </a:solidFill>
                <a:latin typeface="Arial" pitchFamily="34" charset="0"/>
                <a:cs typeface="Arial" pitchFamily="34" charset="0"/>
                <a:sym typeface="Symbol" pitchFamily="18" charset="2"/>
              </a:rPr>
              <a:t></a:t>
            </a:r>
            <a:r>
              <a:rPr lang="en-US" sz="3200" b="1" baseline="30000">
                <a:solidFill>
                  <a:srgbClr val="000000"/>
                </a:solidFill>
                <a:latin typeface="Arial" pitchFamily="34" charset="0"/>
                <a:cs typeface="Arial" pitchFamily="34" charset="0"/>
                <a:sym typeface="Symbol" pitchFamily="18" charset="2"/>
              </a:rPr>
              <a:t>+</a:t>
            </a:r>
            <a:endParaRPr lang="en-US" sz="3200" b="1">
              <a:solidFill>
                <a:srgbClr val="000000"/>
              </a:solidFill>
              <a:latin typeface="Arial" pitchFamily="34" charset="0"/>
              <a:cs typeface="Arial" pitchFamily="34" charset="0"/>
              <a:sym typeface="Symbol" pitchFamily="18" charset="2"/>
            </a:endParaRPr>
          </a:p>
        </p:txBody>
      </p:sp>
      <p:sp>
        <p:nvSpPr>
          <p:cNvPr id="86" name="Text Box 48"/>
          <p:cNvSpPr txBox="1">
            <a:spLocks noChangeArrowheads="1"/>
          </p:cNvSpPr>
          <p:nvPr/>
        </p:nvSpPr>
        <p:spPr bwMode="auto">
          <a:xfrm>
            <a:off x="3760457" y="2244805"/>
            <a:ext cx="506743" cy="607438"/>
          </a:xfrm>
          <a:prstGeom prst="rect">
            <a:avLst/>
          </a:prstGeom>
          <a:noFill/>
          <a:ln w="9525">
            <a:noFill/>
            <a:miter lim="800000"/>
            <a:headEnd/>
            <a:tailEnd/>
          </a:ln>
        </p:spPr>
        <p:txBody>
          <a:bodyPr>
            <a:spAutoFit/>
          </a:bodyPr>
          <a:lstStyle/>
          <a:p>
            <a:pPr marL="342900" indent="-342900" algn="l">
              <a:spcBef>
                <a:spcPct val="50000"/>
              </a:spcBef>
            </a:pPr>
            <a:r>
              <a:rPr lang="en-US" sz="3200" b="1">
                <a:solidFill>
                  <a:srgbClr val="000000"/>
                </a:solidFill>
                <a:latin typeface="Arial" pitchFamily="34" charset="0"/>
                <a:cs typeface="Arial" pitchFamily="34" charset="0"/>
                <a:sym typeface="Symbol" pitchFamily="18" charset="2"/>
              </a:rPr>
              <a:t></a:t>
            </a:r>
            <a:r>
              <a:rPr lang="en-US" sz="3200" b="1" baseline="30000">
                <a:solidFill>
                  <a:srgbClr val="000000"/>
                </a:solidFill>
                <a:latin typeface="Arial" pitchFamily="34" charset="0"/>
                <a:cs typeface="Arial" pitchFamily="34" charset="0"/>
                <a:sym typeface="Symbol" pitchFamily="18" charset="2"/>
              </a:rPr>
              <a:t>-</a:t>
            </a:r>
            <a:endParaRPr lang="en-US" sz="3200" b="1">
              <a:solidFill>
                <a:srgbClr val="000000"/>
              </a:solidFill>
              <a:latin typeface="Arial" pitchFamily="34" charset="0"/>
              <a:cs typeface="Arial" pitchFamily="34" charset="0"/>
              <a:sym typeface="Symbol" pitchFamily="18" charset="2"/>
            </a:endParaRPr>
          </a:p>
        </p:txBody>
      </p:sp>
      <p:sp>
        <p:nvSpPr>
          <p:cNvPr id="87" name="Text Box 50"/>
          <p:cNvSpPr txBox="1">
            <a:spLocks noChangeArrowheads="1"/>
          </p:cNvSpPr>
          <p:nvPr/>
        </p:nvSpPr>
        <p:spPr bwMode="auto">
          <a:xfrm>
            <a:off x="1328579" y="2219979"/>
            <a:ext cx="576421" cy="607438"/>
          </a:xfrm>
          <a:prstGeom prst="rect">
            <a:avLst/>
          </a:prstGeom>
          <a:noFill/>
          <a:ln w="9525">
            <a:noFill/>
            <a:miter lim="800000"/>
            <a:headEnd/>
            <a:tailEnd/>
          </a:ln>
        </p:spPr>
        <p:txBody>
          <a:bodyPr>
            <a:spAutoFit/>
          </a:bodyPr>
          <a:lstStyle/>
          <a:p>
            <a:pPr marL="342900" indent="-342900" algn="l">
              <a:spcBef>
                <a:spcPct val="50000"/>
              </a:spcBef>
            </a:pPr>
            <a:r>
              <a:rPr lang="en-US" sz="3200" b="1">
                <a:solidFill>
                  <a:srgbClr val="000000"/>
                </a:solidFill>
                <a:latin typeface="Arial" pitchFamily="34" charset="0"/>
                <a:cs typeface="Arial" pitchFamily="34" charset="0"/>
                <a:sym typeface="Symbol" pitchFamily="18" charset="2"/>
              </a:rPr>
              <a:t></a:t>
            </a:r>
            <a:r>
              <a:rPr lang="en-US" sz="3200" b="1" baseline="30000">
                <a:solidFill>
                  <a:srgbClr val="000000"/>
                </a:solidFill>
                <a:latin typeface="Arial" pitchFamily="34" charset="0"/>
                <a:cs typeface="Arial" pitchFamily="34" charset="0"/>
                <a:sym typeface="Symbol" pitchFamily="18" charset="2"/>
              </a:rPr>
              <a:t>+</a:t>
            </a:r>
            <a:endParaRPr lang="en-US" sz="3200" b="1">
              <a:solidFill>
                <a:srgbClr val="000000"/>
              </a:solidFill>
              <a:latin typeface="Arial" pitchFamily="34" charset="0"/>
              <a:cs typeface="Arial" pitchFamily="34" charset="0"/>
              <a:sym typeface="Symbol" pitchFamily="18" charset="2"/>
            </a:endParaRPr>
          </a:p>
        </p:txBody>
      </p:sp>
      <p:sp>
        <p:nvSpPr>
          <p:cNvPr id="88" name="Text Box 48"/>
          <p:cNvSpPr txBox="1">
            <a:spLocks noChangeArrowheads="1"/>
          </p:cNvSpPr>
          <p:nvPr/>
        </p:nvSpPr>
        <p:spPr bwMode="auto">
          <a:xfrm>
            <a:off x="712457" y="2219979"/>
            <a:ext cx="506743" cy="607438"/>
          </a:xfrm>
          <a:prstGeom prst="rect">
            <a:avLst/>
          </a:prstGeom>
          <a:noFill/>
          <a:ln w="9525">
            <a:noFill/>
            <a:miter lim="800000"/>
            <a:headEnd/>
            <a:tailEnd/>
          </a:ln>
        </p:spPr>
        <p:txBody>
          <a:bodyPr>
            <a:spAutoFit/>
          </a:bodyPr>
          <a:lstStyle/>
          <a:p>
            <a:pPr marL="342900" indent="-342900" algn="l">
              <a:spcBef>
                <a:spcPct val="50000"/>
              </a:spcBef>
            </a:pPr>
            <a:r>
              <a:rPr lang="en-US" sz="3200" b="1">
                <a:solidFill>
                  <a:srgbClr val="000000"/>
                </a:solidFill>
                <a:latin typeface="Arial" pitchFamily="34" charset="0"/>
                <a:cs typeface="Arial" pitchFamily="34" charset="0"/>
                <a:sym typeface="Symbol" pitchFamily="18" charset="2"/>
              </a:rPr>
              <a:t></a:t>
            </a:r>
            <a:r>
              <a:rPr lang="en-US" sz="3200" b="1" baseline="30000">
                <a:solidFill>
                  <a:srgbClr val="000000"/>
                </a:solidFill>
                <a:latin typeface="Arial" pitchFamily="34" charset="0"/>
                <a:cs typeface="Arial" pitchFamily="34" charset="0"/>
                <a:sym typeface="Symbol" pitchFamily="18" charset="2"/>
              </a:rPr>
              <a:t>-</a:t>
            </a:r>
            <a:endParaRPr lang="en-US" sz="3200" b="1">
              <a:solidFill>
                <a:srgbClr val="000000"/>
              </a:solidFill>
              <a:latin typeface="Arial" pitchFamily="34" charset="0"/>
              <a:cs typeface="Arial" pitchFamily="34" charset="0"/>
              <a:sym typeface="Symbol" pitchFamily="18" charset="2"/>
            </a:endParaRPr>
          </a:p>
        </p:txBody>
      </p:sp>
      <p:grpSp>
        <p:nvGrpSpPr>
          <p:cNvPr id="89" name="Group 96"/>
          <p:cNvGrpSpPr>
            <a:grpSpLocks/>
          </p:cNvGrpSpPr>
          <p:nvPr/>
        </p:nvGrpSpPr>
        <p:grpSpPr bwMode="auto">
          <a:xfrm>
            <a:off x="158131" y="2829579"/>
            <a:ext cx="437065" cy="76200"/>
            <a:chOff x="2898" y="1056"/>
            <a:chExt cx="207" cy="48"/>
          </a:xfrm>
        </p:grpSpPr>
        <p:sp>
          <p:nvSpPr>
            <p:cNvPr id="90" name="Oval 97"/>
            <p:cNvSpPr>
              <a:spLocks noChangeArrowheads="1"/>
            </p:cNvSpPr>
            <p:nvPr/>
          </p:nvSpPr>
          <p:spPr bwMode="auto">
            <a:xfrm flipH="1">
              <a:off x="2898" y="1056"/>
              <a:ext cx="48" cy="48"/>
            </a:xfrm>
            <a:prstGeom prst="ellipse">
              <a:avLst/>
            </a:prstGeom>
            <a:solidFill>
              <a:srgbClr val="C47500"/>
            </a:solidFill>
            <a:ln w="9525">
              <a:noFill/>
              <a:round/>
              <a:headEnd/>
              <a:tailEnd/>
            </a:ln>
          </p:spPr>
          <p:txBody>
            <a:bodyPr wrap="none" anchor="ctr"/>
            <a:lstStyle/>
            <a:p>
              <a:pPr algn="l"/>
              <a:endParaRPr lang="en-US" sz="2800" b="1">
                <a:latin typeface="Arial" pitchFamily="34" charset="0"/>
                <a:cs typeface="Arial" pitchFamily="34" charset="0"/>
              </a:endParaRPr>
            </a:p>
          </p:txBody>
        </p:sp>
        <p:sp>
          <p:nvSpPr>
            <p:cNvPr id="91" name="Oval 98"/>
            <p:cNvSpPr>
              <a:spLocks noChangeArrowheads="1"/>
            </p:cNvSpPr>
            <p:nvPr/>
          </p:nvSpPr>
          <p:spPr bwMode="auto">
            <a:xfrm flipH="1">
              <a:off x="2976" y="1056"/>
              <a:ext cx="48" cy="48"/>
            </a:xfrm>
            <a:prstGeom prst="ellipse">
              <a:avLst/>
            </a:prstGeom>
            <a:solidFill>
              <a:srgbClr val="C47500"/>
            </a:solidFill>
            <a:ln w="9525">
              <a:noFill/>
              <a:round/>
              <a:headEnd/>
              <a:tailEnd/>
            </a:ln>
          </p:spPr>
          <p:txBody>
            <a:bodyPr wrap="none" anchor="ctr"/>
            <a:lstStyle/>
            <a:p>
              <a:pPr algn="l"/>
              <a:endParaRPr lang="en-US" sz="2800" b="1">
                <a:latin typeface="Arial" pitchFamily="34" charset="0"/>
                <a:cs typeface="Arial" pitchFamily="34" charset="0"/>
              </a:endParaRPr>
            </a:p>
          </p:txBody>
        </p:sp>
        <p:sp>
          <p:nvSpPr>
            <p:cNvPr id="92" name="Oval 99"/>
            <p:cNvSpPr>
              <a:spLocks noChangeArrowheads="1"/>
            </p:cNvSpPr>
            <p:nvPr/>
          </p:nvSpPr>
          <p:spPr bwMode="auto">
            <a:xfrm flipH="1">
              <a:off x="3057" y="1056"/>
              <a:ext cx="48" cy="48"/>
            </a:xfrm>
            <a:prstGeom prst="ellipse">
              <a:avLst/>
            </a:prstGeom>
            <a:solidFill>
              <a:srgbClr val="C47500"/>
            </a:solidFill>
            <a:ln w="9525">
              <a:noFill/>
              <a:round/>
              <a:headEnd/>
              <a:tailEnd/>
            </a:ln>
          </p:spPr>
          <p:txBody>
            <a:bodyPr wrap="none" anchor="ctr"/>
            <a:lstStyle/>
            <a:p>
              <a:pPr algn="l"/>
              <a:endParaRPr lang="en-US" sz="2800" b="1">
                <a:latin typeface="Arial" pitchFamily="34" charset="0"/>
                <a:cs typeface="Arial" pitchFamily="34" charset="0"/>
              </a:endParaRPr>
            </a:p>
          </p:txBody>
        </p:sp>
      </p:grpSp>
      <p:sp>
        <p:nvSpPr>
          <p:cNvPr id="93" name="Oval 113"/>
          <p:cNvSpPr>
            <a:spLocks noChangeArrowheads="1"/>
          </p:cNvSpPr>
          <p:nvPr/>
        </p:nvSpPr>
        <p:spPr bwMode="auto">
          <a:xfrm>
            <a:off x="1249739" y="2753381"/>
            <a:ext cx="105573" cy="79375"/>
          </a:xfrm>
          <a:prstGeom prst="ellipse">
            <a:avLst/>
          </a:prstGeom>
          <a:solidFill>
            <a:srgbClr val="CC0000"/>
          </a:solidFill>
          <a:ln w="9525">
            <a:noFill/>
            <a:round/>
            <a:headEnd/>
            <a:tailEnd/>
          </a:ln>
        </p:spPr>
        <p:txBody>
          <a:bodyPr wrap="none" anchor="ctr"/>
          <a:lstStyle/>
          <a:p>
            <a:pPr algn="l"/>
            <a:endParaRPr lang="en-US" sz="2800" b="1">
              <a:latin typeface="Arial" pitchFamily="34" charset="0"/>
              <a:cs typeface="Arial" pitchFamily="34" charset="0"/>
            </a:endParaRPr>
          </a:p>
        </p:txBody>
      </p:sp>
      <p:sp>
        <p:nvSpPr>
          <p:cNvPr id="94" name="Oval 114"/>
          <p:cNvSpPr>
            <a:spLocks noChangeArrowheads="1"/>
          </p:cNvSpPr>
          <p:nvPr/>
        </p:nvSpPr>
        <p:spPr bwMode="auto">
          <a:xfrm>
            <a:off x="1249739" y="2858156"/>
            <a:ext cx="105573" cy="79375"/>
          </a:xfrm>
          <a:prstGeom prst="ellipse">
            <a:avLst/>
          </a:prstGeom>
          <a:solidFill>
            <a:srgbClr val="CC0000"/>
          </a:solidFill>
          <a:ln w="9525">
            <a:noFill/>
            <a:round/>
            <a:headEnd/>
            <a:tailEnd/>
          </a:ln>
        </p:spPr>
        <p:txBody>
          <a:bodyPr wrap="none" anchor="ctr"/>
          <a:lstStyle/>
          <a:p>
            <a:pPr algn="l"/>
            <a:endParaRPr lang="en-US" sz="2800" b="1">
              <a:latin typeface="Arial" pitchFamily="34" charset="0"/>
              <a:cs typeface="Arial" pitchFamily="34" charset="0"/>
            </a:endParaRPr>
          </a:p>
        </p:txBody>
      </p:sp>
      <p:sp>
        <p:nvSpPr>
          <p:cNvPr id="95" name="Text Box 115"/>
          <p:cNvSpPr txBox="1">
            <a:spLocks noChangeArrowheads="1"/>
          </p:cNvSpPr>
          <p:nvPr/>
        </p:nvSpPr>
        <p:spPr bwMode="auto">
          <a:xfrm>
            <a:off x="3612580" y="2600979"/>
            <a:ext cx="2331019" cy="523220"/>
          </a:xfrm>
          <a:prstGeom prst="rect">
            <a:avLst/>
          </a:prstGeom>
          <a:noFill/>
          <a:ln w="9525">
            <a:noFill/>
            <a:miter lim="800000"/>
            <a:headEnd/>
            <a:tailEnd/>
          </a:ln>
        </p:spPr>
        <p:txBody>
          <a:bodyPr>
            <a:spAutoFit/>
          </a:bodyPr>
          <a:lstStyle/>
          <a:p>
            <a:pPr algn="l">
              <a:spcBef>
                <a:spcPct val="50000"/>
              </a:spcBef>
            </a:pPr>
            <a:r>
              <a:rPr lang="en-US" sz="2800" b="1">
                <a:solidFill>
                  <a:srgbClr val="000000"/>
                </a:solidFill>
                <a:latin typeface="Arial" pitchFamily="34" charset="0"/>
                <a:cs typeface="Arial" pitchFamily="34" charset="0"/>
              </a:rPr>
              <a:t> O     H</a:t>
            </a:r>
          </a:p>
        </p:txBody>
      </p:sp>
      <p:sp>
        <p:nvSpPr>
          <p:cNvPr id="96" name="Line 116"/>
          <p:cNvSpPr>
            <a:spLocks noChangeShapeType="1"/>
          </p:cNvSpPr>
          <p:nvPr/>
        </p:nvSpPr>
        <p:spPr bwMode="auto">
          <a:xfrm>
            <a:off x="1097278" y="2905779"/>
            <a:ext cx="274321" cy="0"/>
          </a:xfrm>
          <a:prstGeom prst="line">
            <a:avLst/>
          </a:prstGeom>
          <a:noFill/>
          <a:ln w="28575">
            <a:solidFill>
              <a:srgbClr val="000000"/>
            </a:solidFill>
            <a:round/>
            <a:headEnd/>
            <a:tailEnd/>
          </a:ln>
        </p:spPr>
        <p:txBody>
          <a:bodyPr/>
          <a:lstStyle/>
          <a:p>
            <a:endParaRPr lang="en-US" sz="2800" b="1">
              <a:latin typeface="Arial" pitchFamily="34" charset="0"/>
              <a:cs typeface="Arial" pitchFamily="34" charset="0"/>
            </a:endParaRPr>
          </a:p>
        </p:txBody>
      </p:sp>
      <p:sp>
        <p:nvSpPr>
          <p:cNvPr id="97" name="Line 117"/>
          <p:cNvSpPr>
            <a:spLocks noChangeShapeType="1"/>
          </p:cNvSpPr>
          <p:nvPr/>
        </p:nvSpPr>
        <p:spPr bwMode="auto">
          <a:xfrm>
            <a:off x="4145278" y="2854979"/>
            <a:ext cx="274321" cy="0"/>
          </a:xfrm>
          <a:prstGeom prst="line">
            <a:avLst/>
          </a:prstGeom>
          <a:noFill/>
          <a:ln w="28575">
            <a:solidFill>
              <a:srgbClr val="000000"/>
            </a:solidFill>
            <a:round/>
            <a:headEnd/>
            <a:tailEnd/>
          </a:ln>
        </p:spPr>
        <p:txBody>
          <a:bodyPr/>
          <a:lstStyle/>
          <a:p>
            <a:endParaRPr lang="en-US" sz="2800" b="1">
              <a:latin typeface="Arial" pitchFamily="34" charset="0"/>
              <a:cs typeface="Arial" pitchFamily="34" charset="0"/>
            </a:endParaRPr>
          </a:p>
        </p:txBody>
      </p:sp>
      <p:sp>
        <p:nvSpPr>
          <p:cNvPr id="98" name="Line 118"/>
          <p:cNvSpPr>
            <a:spLocks noChangeShapeType="1"/>
          </p:cNvSpPr>
          <p:nvPr/>
        </p:nvSpPr>
        <p:spPr bwMode="auto">
          <a:xfrm>
            <a:off x="7274003" y="2854979"/>
            <a:ext cx="274321" cy="0"/>
          </a:xfrm>
          <a:prstGeom prst="line">
            <a:avLst/>
          </a:prstGeom>
          <a:noFill/>
          <a:ln w="28575">
            <a:solidFill>
              <a:srgbClr val="000000"/>
            </a:solidFill>
            <a:round/>
            <a:headEnd/>
            <a:tailEnd/>
          </a:ln>
        </p:spPr>
        <p:txBody>
          <a:bodyPr/>
          <a:lstStyle/>
          <a:p>
            <a:endParaRPr lang="en-US" sz="2800" b="1">
              <a:latin typeface="Arial" pitchFamily="34" charset="0"/>
              <a:cs typeface="Arial" pitchFamily="34" charset="0"/>
            </a:endParaRPr>
          </a:p>
        </p:txBody>
      </p:sp>
      <p:sp>
        <p:nvSpPr>
          <p:cNvPr id="99" name="AutoShape 119"/>
          <p:cNvSpPr>
            <a:spLocks noChangeArrowheads="1"/>
          </p:cNvSpPr>
          <p:nvPr/>
        </p:nvSpPr>
        <p:spPr bwMode="auto">
          <a:xfrm>
            <a:off x="3026428" y="990600"/>
            <a:ext cx="3886200" cy="990600"/>
          </a:xfrm>
          <a:prstGeom prst="wedgeEllipseCallout">
            <a:avLst>
              <a:gd name="adj1" fmla="val 12682"/>
              <a:gd name="adj2" fmla="val 133857"/>
            </a:avLst>
          </a:prstGeom>
          <a:solidFill>
            <a:srgbClr val="FFFFFF"/>
          </a:solidFill>
          <a:ln>
            <a:headEnd/>
            <a:tailEnd/>
          </a:ln>
        </p:spPr>
        <p:style>
          <a:lnRef idx="2">
            <a:schemeClr val="dk1"/>
          </a:lnRef>
          <a:fillRef idx="1">
            <a:schemeClr val="lt1"/>
          </a:fillRef>
          <a:effectRef idx="0">
            <a:schemeClr val="dk1"/>
          </a:effectRef>
          <a:fontRef idx="minor">
            <a:schemeClr val="dk1"/>
          </a:fontRef>
        </p:style>
        <p:txBody>
          <a:bodyPr/>
          <a:lstStyle/>
          <a:p>
            <a:pPr algn="ctr"/>
            <a:r>
              <a:rPr lang="en-US" sz="2400" b="1">
                <a:solidFill>
                  <a:srgbClr val="FF0000"/>
                </a:solidFill>
                <a:latin typeface="Arial" pitchFamily="34" charset="0"/>
                <a:cs typeface="Arial" pitchFamily="34" charset="0"/>
              </a:rPr>
              <a:t>LIÊN KẾT HIDRO</a:t>
            </a:r>
            <a:endParaRPr lang="en-US" sz="2400" b="1">
              <a:solidFill>
                <a:srgbClr val="660033"/>
              </a:solidFill>
              <a:latin typeface="Arial" pitchFamily="34" charset="0"/>
              <a:cs typeface="Arial" pitchFamily="34" charset="0"/>
            </a:endParaRPr>
          </a:p>
        </p:txBody>
      </p:sp>
      <p:sp>
        <p:nvSpPr>
          <p:cNvPr id="101" name="Rectangle 100"/>
          <p:cNvSpPr/>
          <p:nvPr/>
        </p:nvSpPr>
        <p:spPr>
          <a:xfrm>
            <a:off x="-42863" y="219670"/>
            <a:ext cx="5357106" cy="923330"/>
          </a:xfrm>
          <a:prstGeom prst="rect">
            <a:avLst/>
          </a:prstGeom>
        </p:spPr>
        <p:txBody>
          <a:bodyPr wrap="square">
            <a:spAutoFit/>
          </a:bodyPr>
          <a:lstStyle/>
          <a:p>
            <a:pPr lvl="0"/>
            <a:r>
              <a:rPr lang="en-US" sz="5400" b="1" dirty="0">
                <a:solidFill>
                  <a:srgbClr val="FFFFFF"/>
                </a:solidFill>
                <a:latin typeface="UTM Bebas" pitchFamily="18" charset="0"/>
                <a:cs typeface="Arial" pitchFamily="34" charset="0"/>
              </a:rPr>
              <a:t>NGUYÊN NHÂN</a:t>
            </a:r>
          </a:p>
        </p:txBody>
      </p:sp>
      <p:sp>
        <p:nvSpPr>
          <p:cNvPr id="102" name="TextBox 101"/>
          <p:cNvSpPr txBox="1"/>
          <p:nvPr/>
        </p:nvSpPr>
        <p:spPr>
          <a:xfrm>
            <a:off x="208805" y="4267200"/>
            <a:ext cx="8466383" cy="1569660"/>
          </a:xfrm>
          <a:prstGeom prst="rect">
            <a:avLst/>
          </a:prstGeom>
          <a:noFill/>
        </p:spPr>
        <p:txBody>
          <a:bodyPr wrap="square" rtlCol="0">
            <a:spAutoFit/>
          </a:bodyPr>
          <a:lstStyle/>
          <a:p>
            <a:pPr algn="just"/>
            <a:r>
              <a:rPr lang="en-US" sz="2400" b="1">
                <a:solidFill>
                  <a:srgbClr val="FF0000"/>
                </a:solidFill>
              </a:rPr>
              <a:t>Liêt kết hiđro </a:t>
            </a:r>
            <a:r>
              <a:rPr lang="en-US" sz="2400" b="1">
                <a:solidFill>
                  <a:srgbClr val="000000"/>
                </a:solidFill>
              </a:rPr>
              <a:t>là một loại </a:t>
            </a:r>
            <a:r>
              <a:rPr lang="en-US" sz="2400" b="1">
                <a:solidFill>
                  <a:srgbClr val="FF0000"/>
                </a:solidFill>
              </a:rPr>
              <a:t>liên kết yếu </a:t>
            </a:r>
            <a:r>
              <a:rPr lang="en-US" sz="2400" b="1">
                <a:solidFill>
                  <a:srgbClr val="000000"/>
                </a:solidFill>
              </a:rPr>
              <a:t>có </a:t>
            </a:r>
            <a:r>
              <a:rPr lang="en-US" sz="2400" b="1">
                <a:solidFill>
                  <a:srgbClr val="FF0000"/>
                </a:solidFill>
              </a:rPr>
              <a:t>bản chất tĩnh điện</a:t>
            </a:r>
            <a:r>
              <a:rPr lang="en-US" sz="2400" b="1">
                <a:solidFill>
                  <a:srgbClr val="000000"/>
                </a:solidFill>
              </a:rPr>
              <a:t>. Liên kết hiđro giữa các phân tử ancol được tạo ra giữa các </a:t>
            </a:r>
            <a:r>
              <a:rPr lang="en-US" sz="2400" b="1">
                <a:solidFill>
                  <a:srgbClr val="FF0000"/>
                </a:solidFill>
              </a:rPr>
              <a:t>nguyên tử H của nhóm OH </a:t>
            </a:r>
            <a:r>
              <a:rPr lang="en-US" sz="2400" b="1">
                <a:solidFill>
                  <a:srgbClr val="000000"/>
                </a:solidFill>
              </a:rPr>
              <a:t>này với </a:t>
            </a:r>
            <a:r>
              <a:rPr lang="en-US" sz="2400" b="1">
                <a:solidFill>
                  <a:srgbClr val="FF0000"/>
                </a:solidFill>
              </a:rPr>
              <a:t>nguyên tử O của nhóm OH kia.</a:t>
            </a:r>
          </a:p>
        </p:txBody>
      </p:sp>
      <p:pic>
        <p:nvPicPr>
          <p:cNvPr id="4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261128" y="416708"/>
            <a:ext cx="562276" cy="548640"/>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pic>
        <p:nvPicPr>
          <p:cNvPr id="49" name="Picture 5"/>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620000" y="416708"/>
            <a:ext cx="548640" cy="548640"/>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pic>
        <p:nvPicPr>
          <p:cNvPr id="50" name="Picture 5"/>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995160" y="416708"/>
            <a:ext cx="548640" cy="548639"/>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760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9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9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98"/>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89"/>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71"/>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75"/>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7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dissolve">
                                      <p:cBhvr>
                                        <p:cTn id="23" dur="500"/>
                                        <p:tgtEl>
                                          <p:spTgt spid="56"/>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dissolve">
                                      <p:cBhvr>
                                        <p:cTn id="26" dur="500"/>
                                        <p:tgtEl>
                                          <p:spTgt spid="57"/>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58"/>
                                        </p:tgtEl>
                                        <p:attrNameLst>
                                          <p:attrName>style.visibility</p:attrName>
                                        </p:attrNameLst>
                                      </p:cBhvr>
                                      <p:to>
                                        <p:strVal val="visible"/>
                                      </p:to>
                                    </p:set>
                                    <p:animEffect transition="in" filter="dissolve">
                                      <p:cBhvr>
                                        <p:cTn id="29" dur="500"/>
                                        <p:tgtEl>
                                          <p:spTgt spid="58"/>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dissolve">
                                      <p:cBhvr>
                                        <p:cTn id="32" dur="500"/>
                                        <p:tgtEl>
                                          <p:spTgt spid="61"/>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dissolve">
                                      <p:cBhvr>
                                        <p:cTn id="35" dur="500"/>
                                        <p:tgtEl>
                                          <p:spTgt spid="62"/>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dissolve">
                                      <p:cBhvr>
                                        <p:cTn id="38" dur="500"/>
                                        <p:tgtEl>
                                          <p:spTgt spid="63"/>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66"/>
                                        </p:tgtEl>
                                        <p:attrNameLst>
                                          <p:attrName>style.visibility</p:attrName>
                                        </p:attrNameLst>
                                      </p:cBhvr>
                                      <p:to>
                                        <p:strVal val="visible"/>
                                      </p:to>
                                    </p:set>
                                    <p:animEffect transition="in" filter="dissolve">
                                      <p:cBhvr>
                                        <p:cTn id="41" dur="500"/>
                                        <p:tgtEl>
                                          <p:spTgt spid="66"/>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67"/>
                                        </p:tgtEl>
                                        <p:attrNameLst>
                                          <p:attrName>style.visibility</p:attrName>
                                        </p:attrNameLst>
                                      </p:cBhvr>
                                      <p:to>
                                        <p:strVal val="visible"/>
                                      </p:to>
                                    </p:set>
                                    <p:animEffect transition="in" filter="dissolve">
                                      <p:cBhvr>
                                        <p:cTn id="44" dur="500"/>
                                        <p:tgtEl>
                                          <p:spTgt spid="67"/>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68"/>
                                        </p:tgtEl>
                                        <p:attrNameLst>
                                          <p:attrName>style.visibility</p:attrName>
                                        </p:attrNameLst>
                                      </p:cBhvr>
                                      <p:to>
                                        <p:strVal val="visible"/>
                                      </p:to>
                                    </p:set>
                                    <p:animEffect transition="in" filter="dissolve">
                                      <p:cBhvr>
                                        <p:cTn id="47" dur="500"/>
                                        <p:tgtEl>
                                          <p:spTgt spid="68"/>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93"/>
                                        </p:tgtEl>
                                        <p:attrNameLst>
                                          <p:attrName>style.visibility</p:attrName>
                                        </p:attrNameLst>
                                      </p:cBhvr>
                                      <p:to>
                                        <p:strVal val="visible"/>
                                      </p:to>
                                    </p:set>
                                    <p:animEffect transition="in" filter="dissolve">
                                      <p:cBhvr>
                                        <p:cTn id="50" dur="500"/>
                                        <p:tgtEl>
                                          <p:spTgt spid="93"/>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dissolve">
                                      <p:cBhvr>
                                        <p:cTn id="53" dur="500"/>
                                        <p:tgtEl>
                                          <p:spTgt spid="94"/>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dissolve">
                                      <p:cBhvr>
                                        <p:cTn id="56" dur="500"/>
                                        <p:tgtEl>
                                          <p:spTgt spid="95"/>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60"/>
                                        </p:tgtEl>
                                        <p:attrNameLst>
                                          <p:attrName>style.visibility</p:attrName>
                                        </p:attrNameLst>
                                      </p:cBhvr>
                                      <p:to>
                                        <p:strVal val="visible"/>
                                      </p:to>
                                    </p:set>
                                    <p:animEffect transition="in" filter="dissolve">
                                      <p:cBhvr>
                                        <p:cTn id="59" dur="500"/>
                                        <p:tgtEl>
                                          <p:spTgt spid="60"/>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Effect transition="in" filter="dissolve">
                                      <p:cBhvr>
                                        <p:cTn id="62" dur="500"/>
                                        <p:tgtEl>
                                          <p:spTgt spid="65"/>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70"/>
                                        </p:tgtEl>
                                        <p:attrNameLst>
                                          <p:attrName>style.visibility</p:attrName>
                                        </p:attrNameLst>
                                      </p:cBhvr>
                                      <p:to>
                                        <p:strVal val="visible"/>
                                      </p:to>
                                    </p:set>
                                    <p:animEffect transition="in" filter="dissolve">
                                      <p:cBhvr>
                                        <p:cTn id="65" dur="500"/>
                                        <p:tgtEl>
                                          <p:spTgt spid="70"/>
                                        </p:tgtEl>
                                      </p:cBhvr>
                                    </p:animEffect>
                                  </p:childTnLst>
                                </p:cTn>
                              </p:par>
                              <p:par>
                                <p:cTn id="66" presetID="9" presetClass="entr" presetSubtype="0" fill="hold" grpId="0" nodeType="withEffect">
                                  <p:stCondLst>
                                    <p:cond delay="0"/>
                                  </p:stCondLst>
                                  <p:childTnLst>
                                    <p:set>
                                      <p:cBhvr>
                                        <p:cTn id="67" dur="1" fill="hold">
                                          <p:stCondLst>
                                            <p:cond delay="0"/>
                                          </p:stCondLst>
                                        </p:cTn>
                                        <p:tgtEl>
                                          <p:spTgt spid="69"/>
                                        </p:tgtEl>
                                        <p:attrNameLst>
                                          <p:attrName>style.visibility</p:attrName>
                                        </p:attrNameLst>
                                      </p:cBhvr>
                                      <p:to>
                                        <p:strVal val="visible"/>
                                      </p:to>
                                    </p:set>
                                    <p:animEffect transition="in" filter="dissolve">
                                      <p:cBhvr>
                                        <p:cTn id="68" dur="500"/>
                                        <p:tgtEl>
                                          <p:spTgt spid="69"/>
                                        </p:tgtEl>
                                      </p:cBhvr>
                                    </p:animEffect>
                                  </p:childTnLst>
                                </p:cTn>
                              </p:par>
                              <p:par>
                                <p:cTn id="69" presetID="9"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Effect transition="in" filter="dissolve">
                                      <p:cBhvr>
                                        <p:cTn id="71" dur="500"/>
                                        <p:tgtEl>
                                          <p:spTgt spid="64"/>
                                        </p:tgtEl>
                                      </p:cBhvr>
                                    </p:animEffect>
                                  </p:childTnLst>
                                </p:cTn>
                              </p:par>
                              <p:par>
                                <p:cTn id="72" presetID="9" presetClass="entr" presetSubtype="0" fill="hold" grpId="0" nodeType="with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dissolve">
                                      <p:cBhvr>
                                        <p:cTn id="74" dur="500"/>
                                        <p:tgtEl>
                                          <p:spTgt spid="59"/>
                                        </p:tgtEl>
                                      </p:cBhvr>
                                    </p:animEffect>
                                  </p:childTnLst>
                                </p:cTn>
                              </p:par>
                            </p:childTnLst>
                          </p:cTn>
                        </p:par>
                      </p:childTnLst>
                    </p:cTn>
                  </p:par>
                  <p:par>
                    <p:cTn id="75" fill="hold">
                      <p:stCondLst>
                        <p:cond delay="indefinite"/>
                      </p:stCondLst>
                      <p:childTnLst>
                        <p:par>
                          <p:cTn id="76" fill="hold">
                            <p:stCondLst>
                              <p:cond delay="0"/>
                            </p:stCondLst>
                            <p:childTnLst>
                              <p:par>
                                <p:cTn id="77" presetID="0" presetClass="path" presetSubtype="0" accel="50000" decel="50000" fill="hold" grpId="1" nodeType="clickEffect">
                                  <p:stCondLst>
                                    <p:cond delay="0"/>
                                  </p:stCondLst>
                                  <p:childTnLst>
                                    <p:animMotion origin="layout" path="M 0 0 L -0.01666 0 " pathEditMode="relative" ptsTypes="AA">
                                      <p:cBhvr>
                                        <p:cTn id="78" dur="2000" fill="hold"/>
                                        <p:tgtEl>
                                          <p:spTgt spid="57"/>
                                        </p:tgtEl>
                                        <p:attrNameLst>
                                          <p:attrName>ppt_x</p:attrName>
                                          <p:attrName>ppt_y</p:attrName>
                                        </p:attrNameLst>
                                      </p:cBhvr>
                                    </p:animMotion>
                                  </p:childTnLst>
                                  <p:subTnLst>
                                    <p:audio>
                                      <p:cMediaNode>
                                        <p:cTn display="0" masterRel="sameClick">
                                          <p:stCondLst>
                                            <p:cond evt="begin" delay="0">
                                              <p:tn val="77"/>
                                            </p:cond>
                                          </p:stCondLst>
                                          <p:endCondLst>
                                            <p:cond evt="onStopAudio" delay="0">
                                              <p:tgtEl>
                                                <p:sldTgt/>
                                              </p:tgtEl>
                                            </p:cond>
                                          </p:endCondLst>
                                        </p:cTn>
                                        <p:tgtEl>
                                          <p:sndTgt r:embed="rId2" name="whoosh.wav"/>
                                        </p:tgtEl>
                                      </p:cMediaNode>
                                    </p:audio>
                                  </p:subTnLst>
                                </p:cTn>
                              </p:par>
                              <p:par>
                                <p:cTn id="79" presetID="0" presetClass="path" presetSubtype="0" accel="50000" decel="50000" fill="hold" grpId="1" nodeType="withEffect">
                                  <p:stCondLst>
                                    <p:cond delay="0"/>
                                  </p:stCondLst>
                                  <p:childTnLst>
                                    <p:animMotion origin="layout" path="M 0 0 L -0.01666 0 " pathEditMode="relative" ptsTypes="AA">
                                      <p:cBhvr>
                                        <p:cTn id="80" dur="2000" fill="hold"/>
                                        <p:tgtEl>
                                          <p:spTgt spid="58"/>
                                        </p:tgtEl>
                                        <p:attrNameLst>
                                          <p:attrName>ppt_x</p:attrName>
                                          <p:attrName>ppt_y</p:attrName>
                                        </p:attrNameLst>
                                      </p:cBhvr>
                                    </p:animMotion>
                                  </p:childTnLst>
                                </p:cTn>
                              </p:par>
                              <p:par>
                                <p:cTn id="81" presetID="0" presetClass="path" presetSubtype="0" accel="50000" decel="50000" fill="hold" grpId="1" nodeType="withEffect">
                                  <p:stCondLst>
                                    <p:cond delay="0"/>
                                  </p:stCondLst>
                                  <p:childTnLst>
                                    <p:animMotion origin="layout" path="M 0 0 L -0.01666 0 " pathEditMode="relative" ptsTypes="AA">
                                      <p:cBhvr>
                                        <p:cTn id="82" dur="2000" fill="hold"/>
                                        <p:tgtEl>
                                          <p:spTgt spid="93"/>
                                        </p:tgtEl>
                                        <p:attrNameLst>
                                          <p:attrName>ppt_x</p:attrName>
                                          <p:attrName>ppt_y</p:attrName>
                                        </p:attrNameLst>
                                      </p:cBhvr>
                                    </p:animMotion>
                                  </p:childTnLst>
                                </p:cTn>
                              </p:par>
                              <p:par>
                                <p:cTn id="83" presetID="0" presetClass="path" presetSubtype="0" accel="50000" decel="50000" fill="hold" grpId="1" nodeType="withEffect">
                                  <p:stCondLst>
                                    <p:cond delay="0"/>
                                  </p:stCondLst>
                                  <p:childTnLst>
                                    <p:animMotion origin="layout" path="M 0 0 L -0.01666 0 " pathEditMode="relative" ptsTypes="AA">
                                      <p:cBhvr>
                                        <p:cTn id="84" dur="2000" fill="hold"/>
                                        <p:tgtEl>
                                          <p:spTgt spid="94"/>
                                        </p:tgtEl>
                                        <p:attrNameLst>
                                          <p:attrName>ppt_x</p:attrName>
                                          <p:attrName>ppt_y</p:attrName>
                                        </p:attrNameLst>
                                      </p:cBhvr>
                                    </p:animMotion>
                                  </p:childTnLst>
                                </p:cTn>
                              </p:par>
                              <p:par>
                                <p:cTn id="85" presetID="0" presetClass="path" presetSubtype="0" accel="50000" decel="50000" fill="hold" grpId="1" nodeType="withEffect">
                                  <p:stCondLst>
                                    <p:cond delay="0"/>
                                  </p:stCondLst>
                                  <p:childTnLst>
                                    <p:animMotion origin="layout" path="M 0 0 L -0.01667 0 " pathEditMode="relative" ptsTypes="AA">
                                      <p:cBhvr>
                                        <p:cTn id="86" dur="2000" fill="hold"/>
                                        <p:tgtEl>
                                          <p:spTgt spid="62"/>
                                        </p:tgtEl>
                                        <p:attrNameLst>
                                          <p:attrName>ppt_x</p:attrName>
                                          <p:attrName>ppt_y</p:attrName>
                                        </p:attrNameLst>
                                      </p:cBhvr>
                                    </p:animMotion>
                                  </p:childTnLst>
                                </p:cTn>
                              </p:par>
                              <p:par>
                                <p:cTn id="87" presetID="0" presetClass="path" presetSubtype="0" accel="50000" decel="50000" fill="hold" grpId="1" nodeType="withEffect">
                                  <p:stCondLst>
                                    <p:cond delay="0"/>
                                  </p:stCondLst>
                                  <p:childTnLst>
                                    <p:animMotion origin="layout" path="M 0 0 L -0.01667 0 " pathEditMode="relative" ptsTypes="AA">
                                      <p:cBhvr>
                                        <p:cTn id="88" dur="2000" fill="hold"/>
                                        <p:tgtEl>
                                          <p:spTgt spid="63"/>
                                        </p:tgtEl>
                                        <p:attrNameLst>
                                          <p:attrName>ppt_x</p:attrName>
                                          <p:attrName>ppt_y</p:attrName>
                                        </p:attrNameLst>
                                      </p:cBhvr>
                                    </p:animMotion>
                                  </p:childTnLst>
                                </p:cTn>
                              </p:par>
                              <p:par>
                                <p:cTn id="89" presetID="0" presetClass="path" presetSubtype="0" accel="50000" decel="50000" fill="hold" grpId="1" nodeType="withEffect">
                                  <p:stCondLst>
                                    <p:cond delay="0"/>
                                  </p:stCondLst>
                                  <p:childTnLst>
                                    <p:animMotion origin="layout" path="M 0 0 L -0.01667 0 " pathEditMode="relative" ptsTypes="AA">
                                      <p:cBhvr>
                                        <p:cTn id="90" dur="2000" fill="hold"/>
                                        <p:tgtEl>
                                          <p:spTgt spid="67"/>
                                        </p:tgtEl>
                                        <p:attrNameLst>
                                          <p:attrName>ppt_x</p:attrName>
                                          <p:attrName>ppt_y</p:attrName>
                                        </p:attrNameLst>
                                      </p:cBhvr>
                                    </p:animMotion>
                                  </p:childTnLst>
                                </p:cTn>
                              </p:par>
                              <p:par>
                                <p:cTn id="91" presetID="0" presetClass="path" presetSubtype="0" accel="50000" decel="50000" fill="hold" grpId="1" nodeType="withEffect">
                                  <p:stCondLst>
                                    <p:cond delay="0"/>
                                  </p:stCondLst>
                                  <p:childTnLst>
                                    <p:animMotion origin="layout" path="M 0 0 L -0.01667 0 " pathEditMode="relative" ptsTypes="AA">
                                      <p:cBhvr>
                                        <p:cTn id="92" dur="2000" fill="hold"/>
                                        <p:tgtEl>
                                          <p:spTgt spid="68"/>
                                        </p:tgtEl>
                                        <p:attrNameLst>
                                          <p:attrName>ppt_x</p:attrName>
                                          <p:attrName>ppt_y</p:attrName>
                                        </p:attrNameLst>
                                      </p:cBhvr>
                                    </p:animMotion>
                                  </p:childTnLst>
                                </p:cTn>
                              </p:par>
                            </p:childTnLst>
                          </p:cTn>
                        </p:par>
                        <p:par>
                          <p:cTn id="93" fill="hold">
                            <p:stCondLst>
                              <p:cond delay="2000"/>
                            </p:stCondLst>
                            <p:childTnLst>
                              <p:par>
                                <p:cTn id="94" presetID="27" presetClass="entr" presetSubtype="0" fill="hold" grpId="0" nodeType="afterEffect">
                                  <p:stCondLst>
                                    <p:cond delay="0"/>
                                  </p:stCondLst>
                                  <p:iterate type="lt">
                                    <p:tmPct val="50000"/>
                                  </p:iterate>
                                  <p:childTnLst>
                                    <p:set>
                                      <p:cBhvr>
                                        <p:cTn id="95" dur="1" fill="hold">
                                          <p:stCondLst>
                                            <p:cond delay="0"/>
                                          </p:stCondLst>
                                        </p:cTn>
                                        <p:tgtEl>
                                          <p:spTgt spid="88"/>
                                        </p:tgtEl>
                                        <p:attrNameLst>
                                          <p:attrName>style.visibility</p:attrName>
                                        </p:attrNameLst>
                                      </p:cBhvr>
                                      <p:to>
                                        <p:strVal val="visible"/>
                                      </p:to>
                                    </p:set>
                                    <p:anim calcmode="discrete" valueType="clr">
                                      <p:cBhvr override="childStyle">
                                        <p:cTn id="96" dur="80"/>
                                        <p:tgtEl>
                                          <p:spTgt spid="88"/>
                                        </p:tgtEl>
                                        <p:attrNameLst>
                                          <p:attrName>style.color</p:attrName>
                                        </p:attrNameLst>
                                      </p:cBhvr>
                                      <p:tavLst>
                                        <p:tav tm="0">
                                          <p:val>
                                            <p:clrVal>
                                              <a:schemeClr val="accent2"/>
                                            </p:clrVal>
                                          </p:val>
                                        </p:tav>
                                        <p:tav tm="50000">
                                          <p:val>
                                            <p:clrVal>
                                              <a:schemeClr val="hlink"/>
                                            </p:clrVal>
                                          </p:val>
                                        </p:tav>
                                      </p:tavLst>
                                    </p:anim>
                                    <p:anim calcmode="discrete" valueType="clr">
                                      <p:cBhvr>
                                        <p:cTn id="97" dur="80"/>
                                        <p:tgtEl>
                                          <p:spTgt spid="88"/>
                                        </p:tgtEl>
                                        <p:attrNameLst>
                                          <p:attrName>fillcolor</p:attrName>
                                        </p:attrNameLst>
                                      </p:cBhvr>
                                      <p:tavLst>
                                        <p:tav tm="0">
                                          <p:val>
                                            <p:clrVal>
                                              <a:schemeClr val="accent2"/>
                                            </p:clrVal>
                                          </p:val>
                                        </p:tav>
                                        <p:tav tm="50000">
                                          <p:val>
                                            <p:clrVal>
                                              <a:schemeClr val="hlink"/>
                                            </p:clrVal>
                                          </p:val>
                                        </p:tav>
                                      </p:tavLst>
                                    </p:anim>
                                    <p:set>
                                      <p:cBhvr>
                                        <p:cTn id="98" dur="80"/>
                                        <p:tgtEl>
                                          <p:spTgt spid="88"/>
                                        </p:tgtEl>
                                        <p:attrNameLst>
                                          <p:attrName>fill.type</p:attrName>
                                        </p:attrNameLst>
                                      </p:cBhvr>
                                      <p:to>
                                        <p:strVal val="solid"/>
                                      </p:to>
                                    </p:set>
                                  </p:childTnLst>
                                </p:cTn>
                              </p:par>
                              <p:par>
                                <p:cTn id="99" presetID="27" presetClass="entr" presetSubtype="0" fill="hold" grpId="0" nodeType="withEffect">
                                  <p:stCondLst>
                                    <p:cond delay="0"/>
                                  </p:stCondLst>
                                  <p:iterate type="lt">
                                    <p:tmPct val="50000"/>
                                  </p:iterate>
                                  <p:childTnLst>
                                    <p:set>
                                      <p:cBhvr>
                                        <p:cTn id="100" dur="1" fill="hold">
                                          <p:stCondLst>
                                            <p:cond delay="0"/>
                                          </p:stCondLst>
                                        </p:cTn>
                                        <p:tgtEl>
                                          <p:spTgt spid="87"/>
                                        </p:tgtEl>
                                        <p:attrNameLst>
                                          <p:attrName>style.visibility</p:attrName>
                                        </p:attrNameLst>
                                      </p:cBhvr>
                                      <p:to>
                                        <p:strVal val="visible"/>
                                      </p:to>
                                    </p:set>
                                    <p:anim calcmode="discrete" valueType="clr">
                                      <p:cBhvr override="childStyle">
                                        <p:cTn id="101" dur="80"/>
                                        <p:tgtEl>
                                          <p:spTgt spid="87"/>
                                        </p:tgtEl>
                                        <p:attrNameLst>
                                          <p:attrName>style.color</p:attrName>
                                        </p:attrNameLst>
                                      </p:cBhvr>
                                      <p:tavLst>
                                        <p:tav tm="0">
                                          <p:val>
                                            <p:clrVal>
                                              <a:schemeClr val="accent2"/>
                                            </p:clrVal>
                                          </p:val>
                                        </p:tav>
                                        <p:tav tm="50000">
                                          <p:val>
                                            <p:clrVal>
                                              <a:schemeClr val="hlink"/>
                                            </p:clrVal>
                                          </p:val>
                                        </p:tav>
                                      </p:tavLst>
                                    </p:anim>
                                    <p:anim calcmode="discrete" valueType="clr">
                                      <p:cBhvr>
                                        <p:cTn id="102" dur="80"/>
                                        <p:tgtEl>
                                          <p:spTgt spid="87"/>
                                        </p:tgtEl>
                                        <p:attrNameLst>
                                          <p:attrName>fillcolor</p:attrName>
                                        </p:attrNameLst>
                                      </p:cBhvr>
                                      <p:tavLst>
                                        <p:tav tm="0">
                                          <p:val>
                                            <p:clrVal>
                                              <a:schemeClr val="accent2"/>
                                            </p:clrVal>
                                          </p:val>
                                        </p:tav>
                                        <p:tav tm="50000">
                                          <p:val>
                                            <p:clrVal>
                                              <a:schemeClr val="hlink"/>
                                            </p:clrVal>
                                          </p:val>
                                        </p:tav>
                                      </p:tavLst>
                                    </p:anim>
                                    <p:set>
                                      <p:cBhvr>
                                        <p:cTn id="103" dur="80"/>
                                        <p:tgtEl>
                                          <p:spTgt spid="87"/>
                                        </p:tgtEl>
                                        <p:attrNameLst>
                                          <p:attrName>fill.type</p:attrName>
                                        </p:attrNameLst>
                                      </p:cBhvr>
                                      <p:to>
                                        <p:strVal val="solid"/>
                                      </p:to>
                                    </p:set>
                                  </p:childTnLst>
                                </p:cTn>
                              </p:par>
                              <p:par>
                                <p:cTn id="104" presetID="27" presetClass="entr" presetSubtype="0" fill="hold" grpId="0" nodeType="withEffect">
                                  <p:stCondLst>
                                    <p:cond delay="0"/>
                                  </p:stCondLst>
                                  <p:iterate type="lt">
                                    <p:tmPct val="50000"/>
                                  </p:iterate>
                                  <p:childTnLst>
                                    <p:set>
                                      <p:cBhvr>
                                        <p:cTn id="105" dur="1" fill="hold">
                                          <p:stCondLst>
                                            <p:cond delay="0"/>
                                          </p:stCondLst>
                                        </p:cTn>
                                        <p:tgtEl>
                                          <p:spTgt spid="86"/>
                                        </p:tgtEl>
                                        <p:attrNameLst>
                                          <p:attrName>style.visibility</p:attrName>
                                        </p:attrNameLst>
                                      </p:cBhvr>
                                      <p:to>
                                        <p:strVal val="visible"/>
                                      </p:to>
                                    </p:set>
                                    <p:anim calcmode="discrete" valueType="clr">
                                      <p:cBhvr override="childStyle">
                                        <p:cTn id="106" dur="80"/>
                                        <p:tgtEl>
                                          <p:spTgt spid="86"/>
                                        </p:tgtEl>
                                        <p:attrNameLst>
                                          <p:attrName>style.color</p:attrName>
                                        </p:attrNameLst>
                                      </p:cBhvr>
                                      <p:tavLst>
                                        <p:tav tm="0">
                                          <p:val>
                                            <p:clrVal>
                                              <a:schemeClr val="accent2"/>
                                            </p:clrVal>
                                          </p:val>
                                        </p:tav>
                                        <p:tav tm="50000">
                                          <p:val>
                                            <p:clrVal>
                                              <a:schemeClr val="hlink"/>
                                            </p:clrVal>
                                          </p:val>
                                        </p:tav>
                                      </p:tavLst>
                                    </p:anim>
                                    <p:anim calcmode="discrete" valueType="clr">
                                      <p:cBhvr>
                                        <p:cTn id="107" dur="80"/>
                                        <p:tgtEl>
                                          <p:spTgt spid="86"/>
                                        </p:tgtEl>
                                        <p:attrNameLst>
                                          <p:attrName>fillcolor</p:attrName>
                                        </p:attrNameLst>
                                      </p:cBhvr>
                                      <p:tavLst>
                                        <p:tav tm="0">
                                          <p:val>
                                            <p:clrVal>
                                              <a:schemeClr val="accent2"/>
                                            </p:clrVal>
                                          </p:val>
                                        </p:tav>
                                        <p:tav tm="50000">
                                          <p:val>
                                            <p:clrVal>
                                              <a:schemeClr val="hlink"/>
                                            </p:clrVal>
                                          </p:val>
                                        </p:tav>
                                      </p:tavLst>
                                    </p:anim>
                                    <p:set>
                                      <p:cBhvr>
                                        <p:cTn id="108" dur="80"/>
                                        <p:tgtEl>
                                          <p:spTgt spid="86"/>
                                        </p:tgtEl>
                                        <p:attrNameLst>
                                          <p:attrName>fill.type</p:attrName>
                                        </p:attrNameLst>
                                      </p:cBhvr>
                                      <p:to>
                                        <p:strVal val="solid"/>
                                      </p:to>
                                    </p:set>
                                  </p:childTnLst>
                                </p:cTn>
                              </p:par>
                              <p:par>
                                <p:cTn id="109" presetID="27" presetClass="entr" presetSubtype="0" fill="hold" grpId="0" nodeType="withEffect">
                                  <p:stCondLst>
                                    <p:cond delay="0"/>
                                  </p:stCondLst>
                                  <p:iterate type="lt">
                                    <p:tmPct val="50000"/>
                                  </p:iterate>
                                  <p:childTnLst>
                                    <p:set>
                                      <p:cBhvr>
                                        <p:cTn id="110" dur="1" fill="hold">
                                          <p:stCondLst>
                                            <p:cond delay="0"/>
                                          </p:stCondLst>
                                        </p:cTn>
                                        <p:tgtEl>
                                          <p:spTgt spid="85"/>
                                        </p:tgtEl>
                                        <p:attrNameLst>
                                          <p:attrName>style.visibility</p:attrName>
                                        </p:attrNameLst>
                                      </p:cBhvr>
                                      <p:to>
                                        <p:strVal val="visible"/>
                                      </p:to>
                                    </p:set>
                                    <p:anim calcmode="discrete" valueType="clr">
                                      <p:cBhvr override="childStyle">
                                        <p:cTn id="111" dur="80"/>
                                        <p:tgtEl>
                                          <p:spTgt spid="85"/>
                                        </p:tgtEl>
                                        <p:attrNameLst>
                                          <p:attrName>style.color</p:attrName>
                                        </p:attrNameLst>
                                      </p:cBhvr>
                                      <p:tavLst>
                                        <p:tav tm="0">
                                          <p:val>
                                            <p:clrVal>
                                              <a:schemeClr val="accent2"/>
                                            </p:clrVal>
                                          </p:val>
                                        </p:tav>
                                        <p:tav tm="50000">
                                          <p:val>
                                            <p:clrVal>
                                              <a:schemeClr val="hlink"/>
                                            </p:clrVal>
                                          </p:val>
                                        </p:tav>
                                      </p:tavLst>
                                    </p:anim>
                                    <p:anim calcmode="discrete" valueType="clr">
                                      <p:cBhvr>
                                        <p:cTn id="112" dur="80"/>
                                        <p:tgtEl>
                                          <p:spTgt spid="85"/>
                                        </p:tgtEl>
                                        <p:attrNameLst>
                                          <p:attrName>fillcolor</p:attrName>
                                        </p:attrNameLst>
                                      </p:cBhvr>
                                      <p:tavLst>
                                        <p:tav tm="0">
                                          <p:val>
                                            <p:clrVal>
                                              <a:schemeClr val="accent2"/>
                                            </p:clrVal>
                                          </p:val>
                                        </p:tav>
                                        <p:tav tm="50000">
                                          <p:val>
                                            <p:clrVal>
                                              <a:schemeClr val="hlink"/>
                                            </p:clrVal>
                                          </p:val>
                                        </p:tav>
                                      </p:tavLst>
                                    </p:anim>
                                    <p:set>
                                      <p:cBhvr>
                                        <p:cTn id="113" dur="80"/>
                                        <p:tgtEl>
                                          <p:spTgt spid="85"/>
                                        </p:tgtEl>
                                        <p:attrNameLst>
                                          <p:attrName>fill.type</p:attrName>
                                        </p:attrNameLst>
                                      </p:cBhvr>
                                      <p:to>
                                        <p:strVal val="solid"/>
                                      </p:to>
                                    </p:set>
                                  </p:childTnLst>
                                </p:cTn>
                              </p:par>
                              <p:par>
                                <p:cTn id="114" presetID="27" presetClass="entr" presetSubtype="0" fill="hold" grpId="0" nodeType="withEffect">
                                  <p:stCondLst>
                                    <p:cond delay="0"/>
                                  </p:stCondLst>
                                  <p:iterate type="lt">
                                    <p:tmPct val="50000"/>
                                  </p:iterate>
                                  <p:childTnLst>
                                    <p:set>
                                      <p:cBhvr>
                                        <p:cTn id="115" dur="1" fill="hold">
                                          <p:stCondLst>
                                            <p:cond delay="0"/>
                                          </p:stCondLst>
                                        </p:cTn>
                                        <p:tgtEl>
                                          <p:spTgt spid="84"/>
                                        </p:tgtEl>
                                        <p:attrNameLst>
                                          <p:attrName>style.visibility</p:attrName>
                                        </p:attrNameLst>
                                      </p:cBhvr>
                                      <p:to>
                                        <p:strVal val="visible"/>
                                      </p:to>
                                    </p:set>
                                    <p:anim calcmode="discrete" valueType="clr">
                                      <p:cBhvr override="childStyle">
                                        <p:cTn id="116" dur="80"/>
                                        <p:tgtEl>
                                          <p:spTgt spid="84"/>
                                        </p:tgtEl>
                                        <p:attrNameLst>
                                          <p:attrName>style.color</p:attrName>
                                        </p:attrNameLst>
                                      </p:cBhvr>
                                      <p:tavLst>
                                        <p:tav tm="0">
                                          <p:val>
                                            <p:clrVal>
                                              <a:schemeClr val="accent2"/>
                                            </p:clrVal>
                                          </p:val>
                                        </p:tav>
                                        <p:tav tm="50000">
                                          <p:val>
                                            <p:clrVal>
                                              <a:schemeClr val="hlink"/>
                                            </p:clrVal>
                                          </p:val>
                                        </p:tav>
                                      </p:tavLst>
                                    </p:anim>
                                    <p:anim calcmode="discrete" valueType="clr">
                                      <p:cBhvr>
                                        <p:cTn id="117" dur="80"/>
                                        <p:tgtEl>
                                          <p:spTgt spid="84"/>
                                        </p:tgtEl>
                                        <p:attrNameLst>
                                          <p:attrName>fillcolor</p:attrName>
                                        </p:attrNameLst>
                                      </p:cBhvr>
                                      <p:tavLst>
                                        <p:tav tm="0">
                                          <p:val>
                                            <p:clrVal>
                                              <a:schemeClr val="accent2"/>
                                            </p:clrVal>
                                          </p:val>
                                        </p:tav>
                                        <p:tav tm="50000">
                                          <p:val>
                                            <p:clrVal>
                                              <a:schemeClr val="hlink"/>
                                            </p:clrVal>
                                          </p:val>
                                        </p:tav>
                                      </p:tavLst>
                                    </p:anim>
                                    <p:set>
                                      <p:cBhvr>
                                        <p:cTn id="118" dur="80"/>
                                        <p:tgtEl>
                                          <p:spTgt spid="84"/>
                                        </p:tgtEl>
                                        <p:attrNameLst>
                                          <p:attrName>fill.type</p:attrName>
                                        </p:attrNameLst>
                                      </p:cBhvr>
                                      <p:to>
                                        <p:strVal val="solid"/>
                                      </p:to>
                                    </p:set>
                                  </p:childTnLst>
                                </p:cTn>
                              </p:par>
                              <p:par>
                                <p:cTn id="119" presetID="27" presetClass="entr" presetSubtype="0" fill="hold" grpId="0" nodeType="withEffect">
                                  <p:stCondLst>
                                    <p:cond delay="0"/>
                                  </p:stCondLst>
                                  <p:iterate type="lt">
                                    <p:tmPct val="50000"/>
                                  </p:iterate>
                                  <p:childTnLst>
                                    <p:set>
                                      <p:cBhvr>
                                        <p:cTn id="120" dur="1" fill="hold">
                                          <p:stCondLst>
                                            <p:cond delay="0"/>
                                          </p:stCondLst>
                                        </p:cTn>
                                        <p:tgtEl>
                                          <p:spTgt spid="83"/>
                                        </p:tgtEl>
                                        <p:attrNameLst>
                                          <p:attrName>style.visibility</p:attrName>
                                        </p:attrNameLst>
                                      </p:cBhvr>
                                      <p:to>
                                        <p:strVal val="visible"/>
                                      </p:to>
                                    </p:set>
                                    <p:anim calcmode="discrete" valueType="clr">
                                      <p:cBhvr override="childStyle">
                                        <p:cTn id="121" dur="80"/>
                                        <p:tgtEl>
                                          <p:spTgt spid="83"/>
                                        </p:tgtEl>
                                        <p:attrNameLst>
                                          <p:attrName>style.color</p:attrName>
                                        </p:attrNameLst>
                                      </p:cBhvr>
                                      <p:tavLst>
                                        <p:tav tm="0">
                                          <p:val>
                                            <p:clrVal>
                                              <a:schemeClr val="accent2"/>
                                            </p:clrVal>
                                          </p:val>
                                        </p:tav>
                                        <p:tav tm="50000">
                                          <p:val>
                                            <p:clrVal>
                                              <a:schemeClr val="hlink"/>
                                            </p:clrVal>
                                          </p:val>
                                        </p:tav>
                                      </p:tavLst>
                                    </p:anim>
                                    <p:anim calcmode="discrete" valueType="clr">
                                      <p:cBhvr>
                                        <p:cTn id="122" dur="80"/>
                                        <p:tgtEl>
                                          <p:spTgt spid="83"/>
                                        </p:tgtEl>
                                        <p:attrNameLst>
                                          <p:attrName>fillcolor</p:attrName>
                                        </p:attrNameLst>
                                      </p:cBhvr>
                                      <p:tavLst>
                                        <p:tav tm="0">
                                          <p:val>
                                            <p:clrVal>
                                              <a:schemeClr val="accent2"/>
                                            </p:clrVal>
                                          </p:val>
                                        </p:tav>
                                        <p:tav tm="50000">
                                          <p:val>
                                            <p:clrVal>
                                              <a:schemeClr val="hlink"/>
                                            </p:clrVal>
                                          </p:val>
                                        </p:tav>
                                      </p:tavLst>
                                    </p:anim>
                                    <p:set>
                                      <p:cBhvr>
                                        <p:cTn id="123" dur="80"/>
                                        <p:tgtEl>
                                          <p:spTgt spid="83"/>
                                        </p:tgtEl>
                                        <p:attrNameLst>
                                          <p:attrName>fill.type</p:attrName>
                                        </p:attrNameLst>
                                      </p:cBhvr>
                                      <p:to>
                                        <p:strVal val="solid"/>
                                      </p:to>
                                    </p:set>
                                  </p:childTnLst>
                                </p:cTn>
                              </p:par>
                            </p:childTnLst>
                          </p:cTn>
                        </p:par>
                      </p:childTnLst>
                    </p:cTn>
                  </p:par>
                  <p:par>
                    <p:cTn id="124" fill="hold">
                      <p:stCondLst>
                        <p:cond delay="indefinite"/>
                      </p:stCondLst>
                      <p:childTnLst>
                        <p:par>
                          <p:cTn id="125" fill="hold">
                            <p:stCondLst>
                              <p:cond delay="0"/>
                            </p:stCondLst>
                            <p:childTnLst>
                              <p:par>
                                <p:cTn id="126" presetID="0" presetClass="path" presetSubtype="0" accel="50000" decel="50000" fill="hold" grpId="1" nodeType="clickEffect">
                                  <p:stCondLst>
                                    <p:cond delay="0"/>
                                  </p:stCondLst>
                                  <p:childTnLst>
                                    <p:animMotion origin="layout" path="M 0 0 L 0.1 0 " pathEditMode="relative" ptsTypes="AA">
                                      <p:cBhvr>
                                        <p:cTn id="127" dur="2000" fill="hold"/>
                                        <p:tgtEl>
                                          <p:spTgt spid="56"/>
                                        </p:tgtEl>
                                        <p:attrNameLst>
                                          <p:attrName>ppt_x</p:attrName>
                                          <p:attrName>ppt_y</p:attrName>
                                        </p:attrNameLst>
                                      </p:cBhvr>
                                    </p:animMotion>
                                  </p:childTnLst>
                                  <p:subTnLst>
                                    <p:audio>
                                      <p:cMediaNode>
                                        <p:cTn display="0" masterRel="sameClick">
                                          <p:stCondLst>
                                            <p:cond evt="begin" delay="0">
                                              <p:tn val="126"/>
                                            </p:cond>
                                          </p:stCondLst>
                                          <p:endCondLst>
                                            <p:cond evt="onStopAudio" delay="0">
                                              <p:tgtEl>
                                                <p:sldTgt/>
                                              </p:tgtEl>
                                            </p:cond>
                                          </p:endCondLst>
                                        </p:cTn>
                                        <p:tgtEl>
                                          <p:sndTgt r:embed="rId3" name="breeze.wav"/>
                                        </p:tgtEl>
                                      </p:cMediaNode>
                                    </p:audio>
                                  </p:subTnLst>
                                </p:cTn>
                              </p:par>
                              <p:par>
                                <p:cTn id="128" presetID="0" presetClass="path" presetSubtype="0" accel="50000" decel="50000" fill="hold" grpId="2" nodeType="withEffect">
                                  <p:stCondLst>
                                    <p:cond delay="0"/>
                                  </p:stCondLst>
                                  <p:childTnLst>
                                    <p:animMotion origin="layout" path="M 0 0 L 0.1 0 " pathEditMode="relative" ptsTypes="AA">
                                      <p:cBhvr>
                                        <p:cTn id="129" dur="2000" fill="hold"/>
                                        <p:tgtEl>
                                          <p:spTgt spid="57"/>
                                        </p:tgtEl>
                                        <p:attrNameLst>
                                          <p:attrName>ppt_x</p:attrName>
                                          <p:attrName>ppt_y</p:attrName>
                                        </p:attrNameLst>
                                      </p:cBhvr>
                                    </p:animMotion>
                                  </p:childTnLst>
                                </p:cTn>
                              </p:par>
                              <p:par>
                                <p:cTn id="130" presetID="0" presetClass="path" presetSubtype="0" accel="50000" decel="50000" fill="hold" grpId="2" nodeType="withEffect">
                                  <p:stCondLst>
                                    <p:cond delay="0"/>
                                  </p:stCondLst>
                                  <p:childTnLst>
                                    <p:animMotion origin="layout" path="M 0 0 L 0.1 0 " pathEditMode="relative" ptsTypes="AA">
                                      <p:cBhvr>
                                        <p:cTn id="131" dur="2000" fill="hold"/>
                                        <p:tgtEl>
                                          <p:spTgt spid="58"/>
                                        </p:tgtEl>
                                        <p:attrNameLst>
                                          <p:attrName>ppt_x</p:attrName>
                                          <p:attrName>ppt_y</p:attrName>
                                        </p:attrNameLst>
                                      </p:cBhvr>
                                    </p:animMotion>
                                  </p:childTnLst>
                                </p:cTn>
                              </p:par>
                              <p:par>
                                <p:cTn id="132" presetID="0" presetClass="path" presetSubtype="0" accel="50000" decel="50000" fill="hold" grpId="1" nodeType="withEffect">
                                  <p:stCondLst>
                                    <p:cond delay="0"/>
                                  </p:stCondLst>
                                  <p:childTnLst>
                                    <p:animMotion origin="layout" path="M 0 0 L 0.1 0 " pathEditMode="relative" ptsTypes="AA">
                                      <p:cBhvr>
                                        <p:cTn id="133" dur="2000" fill="hold"/>
                                        <p:tgtEl>
                                          <p:spTgt spid="59"/>
                                        </p:tgtEl>
                                        <p:attrNameLst>
                                          <p:attrName>ppt_x</p:attrName>
                                          <p:attrName>ppt_y</p:attrName>
                                        </p:attrNameLst>
                                      </p:cBhvr>
                                    </p:animMotion>
                                  </p:childTnLst>
                                </p:cTn>
                              </p:par>
                              <p:par>
                                <p:cTn id="134" presetID="0" presetClass="path" presetSubtype="0" accel="50000" decel="50000" fill="hold" grpId="1" nodeType="withEffect">
                                  <p:stCondLst>
                                    <p:cond delay="0"/>
                                  </p:stCondLst>
                                  <p:childTnLst>
                                    <p:animMotion origin="layout" path="M 0 0 L 0.1 0 " pathEditMode="relative" ptsTypes="AA">
                                      <p:cBhvr>
                                        <p:cTn id="135" dur="2000" fill="hold"/>
                                        <p:tgtEl>
                                          <p:spTgt spid="60"/>
                                        </p:tgtEl>
                                        <p:attrNameLst>
                                          <p:attrName>ppt_x</p:attrName>
                                          <p:attrName>ppt_y</p:attrName>
                                        </p:attrNameLst>
                                      </p:cBhvr>
                                    </p:animMotion>
                                  </p:childTnLst>
                                </p:cTn>
                              </p:par>
                              <p:par>
                                <p:cTn id="136" presetID="0" presetClass="path" presetSubtype="0" accel="50000" decel="50000" fill="hold" nodeType="withEffect">
                                  <p:stCondLst>
                                    <p:cond delay="0"/>
                                  </p:stCondLst>
                                  <p:childTnLst>
                                    <p:animMotion origin="layout" path="M 0 0 L 0.1 0 " pathEditMode="relative" ptsTypes="AA">
                                      <p:cBhvr>
                                        <p:cTn id="137" dur="2000" fill="hold"/>
                                        <p:tgtEl>
                                          <p:spTgt spid="71"/>
                                        </p:tgtEl>
                                        <p:attrNameLst>
                                          <p:attrName>ppt_x</p:attrName>
                                          <p:attrName>ppt_y</p:attrName>
                                        </p:attrNameLst>
                                      </p:cBhvr>
                                    </p:animMotion>
                                  </p:childTnLst>
                                </p:cTn>
                              </p:par>
                              <p:par>
                                <p:cTn id="138" presetID="0" presetClass="path" presetSubtype="0" accel="50000" decel="50000" fill="hold" grpId="1" nodeType="withEffect">
                                  <p:stCondLst>
                                    <p:cond delay="0"/>
                                  </p:stCondLst>
                                  <p:iterate type="lt">
                                    <p:tmPct val="0"/>
                                  </p:iterate>
                                  <p:childTnLst>
                                    <p:animMotion origin="layout" path="M 0 0 L 0.1 0 " pathEditMode="relative" ptsTypes="AA">
                                      <p:cBhvr>
                                        <p:cTn id="139" dur="2000" fill="hold"/>
                                        <p:tgtEl>
                                          <p:spTgt spid="87"/>
                                        </p:tgtEl>
                                        <p:attrNameLst>
                                          <p:attrName>ppt_x</p:attrName>
                                          <p:attrName>ppt_y</p:attrName>
                                        </p:attrNameLst>
                                      </p:cBhvr>
                                    </p:animMotion>
                                  </p:childTnLst>
                                </p:cTn>
                              </p:par>
                              <p:par>
                                <p:cTn id="140" presetID="0" presetClass="path" presetSubtype="0" accel="50000" decel="50000" fill="hold" grpId="1" nodeType="withEffect">
                                  <p:stCondLst>
                                    <p:cond delay="0"/>
                                  </p:stCondLst>
                                  <p:iterate type="lt">
                                    <p:tmPct val="0"/>
                                  </p:iterate>
                                  <p:childTnLst>
                                    <p:animMotion origin="layout" path="M 0 0 L 0.1 0 " pathEditMode="relative" ptsTypes="AA">
                                      <p:cBhvr>
                                        <p:cTn id="141" dur="2000" fill="hold"/>
                                        <p:tgtEl>
                                          <p:spTgt spid="88"/>
                                        </p:tgtEl>
                                        <p:attrNameLst>
                                          <p:attrName>ppt_x</p:attrName>
                                          <p:attrName>ppt_y</p:attrName>
                                        </p:attrNameLst>
                                      </p:cBhvr>
                                    </p:animMotion>
                                  </p:childTnLst>
                                </p:cTn>
                              </p:par>
                              <p:par>
                                <p:cTn id="142" presetID="0" presetClass="path" presetSubtype="0" accel="50000" decel="50000" fill="hold" nodeType="withEffect">
                                  <p:stCondLst>
                                    <p:cond delay="0"/>
                                  </p:stCondLst>
                                  <p:childTnLst>
                                    <p:animMotion origin="layout" path="M 0 0 L 0.1 0 " pathEditMode="relative" ptsTypes="AA">
                                      <p:cBhvr>
                                        <p:cTn id="143" dur="2000" fill="hold"/>
                                        <p:tgtEl>
                                          <p:spTgt spid="89"/>
                                        </p:tgtEl>
                                        <p:attrNameLst>
                                          <p:attrName>ppt_x</p:attrName>
                                          <p:attrName>ppt_y</p:attrName>
                                        </p:attrNameLst>
                                      </p:cBhvr>
                                    </p:animMotion>
                                  </p:childTnLst>
                                </p:cTn>
                              </p:par>
                              <p:par>
                                <p:cTn id="144" presetID="0" presetClass="path" presetSubtype="0" accel="50000" decel="50000" fill="hold" grpId="2" nodeType="withEffect">
                                  <p:stCondLst>
                                    <p:cond delay="0"/>
                                  </p:stCondLst>
                                  <p:childTnLst>
                                    <p:animMotion origin="layout" path="M 0 0 L 0.1 0 " pathEditMode="relative" ptsTypes="AA">
                                      <p:cBhvr>
                                        <p:cTn id="145" dur="2000" fill="hold"/>
                                        <p:tgtEl>
                                          <p:spTgt spid="93"/>
                                        </p:tgtEl>
                                        <p:attrNameLst>
                                          <p:attrName>ppt_x</p:attrName>
                                          <p:attrName>ppt_y</p:attrName>
                                        </p:attrNameLst>
                                      </p:cBhvr>
                                    </p:animMotion>
                                  </p:childTnLst>
                                </p:cTn>
                              </p:par>
                              <p:par>
                                <p:cTn id="146" presetID="0" presetClass="path" presetSubtype="0" accel="50000" decel="50000" fill="hold" grpId="2" nodeType="withEffect">
                                  <p:stCondLst>
                                    <p:cond delay="0"/>
                                  </p:stCondLst>
                                  <p:childTnLst>
                                    <p:animMotion origin="layout" path="M 0 0 L 0.1 0 " pathEditMode="relative" ptsTypes="AA">
                                      <p:cBhvr>
                                        <p:cTn id="147" dur="2000" fill="hold"/>
                                        <p:tgtEl>
                                          <p:spTgt spid="94"/>
                                        </p:tgtEl>
                                        <p:attrNameLst>
                                          <p:attrName>ppt_x</p:attrName>
                                          <p:attrName>ppt_y</p:attrName>
                                        </p:attrNameLst>
                                      </p:cBhvr>
                                    </p:animMotion>
                                  </p:childTnLst>
                                </p:cTn>
                              </p:par>
                              <p:par>
                                <p:cTn id="148" presetID="0" presetClass="path" presetSubtype="0" accel="50000" decel="50000" fill="hold" grpId="1" nodeType="withEffect">
                                  <p:stCondLst>
                                    <p:cond delay="0"/>
                                  </p:stCondLst>
                                  <p:childTnLst>
                                    <p:animMotion origin="layout" path="M 0 0 L 0.1 0 " pathEditMode="relative" ptsTypes="AA">
                                      <p:cBhvr>
                                        <p:cTn id="149" dur="2000" fill="hold"/>
                                        <p:tgtEl>
                                          <p:spTgt spid="96"/>
                                        </p:tgtEl>
                                        <p:attrNameLst>
                                          <p:attrName>ppt_x</p:attrName>
                                          <p:attrName>ppt_y</p:attrName>
                                        </p:attrNameLst>
                                      </p:cBhvr>
                                    </p:animMotion>
                                  </p:childTnLst>
                                </p:cTn>
                              </p:par>
                              <p:par>
                                <p:cTn id="150" presetID="0" presetClass="path" presetSubtype="0" accel="50000" decel="50000" fill="hold" grpId="1" nodeType="withEffect">
                                  <p:stCondLst>
                                    <p:cond delay="0"/>
                                  </p:stCondLst>
                                  <p:childTnLst>
                                    <p:animMotion origin="layout" path="M 0 0 L -0.13333 0 " pathEditMode="relative" ptsTypes="AA">
                                      <p:cBhvr>
                                        <p:cTn id="151" dur="2000" fill="hold"/>
                                        <p:tgtEl>
                                          <p:spTgt spid="66"/>
                                        </p:tgtEl>
                                        <p:attrNameLst>
                                          <p:attrName>ppt_x</p:attrName>
                                          <p:attrName>ppt_y</p:attrName>
                                        </p:attrNameLst>
                                      </p:cBhvr>
                                    </p:animMotion>
                                  </p:childTnLst>
                                </p:cTn>
                              </p:par>
                              <p:par>
                                <p:cTn id="152" presetID="0" presetClass="path" presetSubtype="0" accel="50000" decel="50000" fill="hold" grpId="2" nodeType="withEffect">
                                  <p:stCondLst>
                                    <p:cond delay="0"/>
                                  </p:stCondLst>
                                  <p:childTnLst>
                                    <p:animMotion origin="layout" path="M 0 0 L -0.13333 0 " pathEditMode="relative" ptsTypes="AA">
                                      <p:cBhvr>
                                        <p:cTn id="153" dur="2000" fill="hold"/>
                                        <p:tgtEl>
                                          <p:spTgt spid="67"/>
                                        </p:tgtEl>
                                        <p:attrNameLst>
                                          <p:attrName>ppt_x</p:attrName>
                                          <p:attrName>ppt_y</p:attrName>
                                        </p:attrNameLst>
                                      </p:cBhvr>
                                    </p:animMotion>
                                  </p:childTnLst>
                                </p:cTn>
                              </p:par>
                              <p:par>
                                <p:cTn id="154" presetID="0" presetClass="path" presetSubtype="0" accel="50000" decel="50000" fill="hold" grpId="2" nodeType="withEffect">
                                  <p:stCondLst>
                                    <p:cond delay="0"/>
                                  </p:stCondLst>
                                  <p:childTnLst>
                                    <p:animMotion origin="layout" path="M 0 0 L -0.13333 0 " pathEditMode="relative" ptsTypes="AA">
                                      <p:cBhvr>
                                        <p:cTn id="155" dur="2000" fill="hold"/>
                                        <p:tgtEl>
                                          <p:spTgt spid="68"/>
                                        </p:tgtEl>
                                        <p:attrNameLst>
                                          <p:attrName>ppt_x</p:attrName>
                                          <p:attrName>ppt_y</p:attrName>
                                        </p:attrNameLst>
                                      </p:cBhvr>
                                    </p:animMotion>
                                  </p:childTnLst>
                                </p:cTn>
                              </p:par>
                              <p:par>
                                <p:cTn id="156" presetID="0" presetClass="path" presetSubtype="0" accel="50000" decel="50000" fill="hold" grpId="1" nodeType="withEffect">
                                  <p:stCondLst>
                                    <p:cond delay="0"/>
                                  </p:stCondLst>
                                  <p:childTnLst>
                                    <p:animMotion origin="layout" path="M 0 0 L -0.13333 0 " pathEditMode="relative" ptsTypes="AA">
                                      <p:cBhvr>
                                        <p:cTn id="157" dur="2000" fill="hold"/>
                                        <p:tgtEl>
                                          <p:spTgt spid="69"/>
                                        </p:tgtEl>
                                        <p:attrNameLst>
                                          <p:attrName>ppt_x</p:attrName>
                                          <p:attrName>ppt_y</p:attrName>
                                        </p:attrNameLst>
                                      </p:cBhvr>
                                    </p:animMotion>
                                  </p:childTnLst>
                                </p:cTn>
                              </p:par>
                              <p:par>
                                <p:cTn id="158" presetID="0" presetClass="path" presetSubtype="0" accel="50000" decel="50000" fill="hold" grpId="1" nodeType="withEffect">
                                  <p:stCondLst>
                                    <p:cond delay="0"/>
                                  </p:stCondLst>
                                  <p:childTnLst>
                                    <p:animMotion origin="layout" path="M 0 0 L -0.13333 0 " pathEditMode="relative" ptsTypes="AA">
                                      <p:cBhvr>
                                        <p:cTn id="159" dur="2000" fill="hold"/>
                                        <p:tgtEl>
                                          <p:spTgt spid="70"/>
                                        </p:tgtEl>
                                        <p:attrNameLst>
                                          <p:attrName>ppt_x</p:attrName>
                                          <p:attrName>ppt_y</p:attrName>
                                        </p:attrNameLst>
                                      </p:cBhvr>
                                    </p:animMotion>
                                  </p:childTnLst>
                                </p:cTn>
                              </p:par>
                              <p:par>
                                <p:cTn id="160" presetID="0" presetClass="path" presetSubtype="0" accel="50000" decel="50000" fill="hold" nodeType="withEffect">
                                  <p:stCondLst>
                                    <p:cond delay="0"/>
                                  </p:stCondLst>
                                  <p:childTnLst>
                                    <p:animMotion origin="layout" path="M 0 0 L -0.13333 0 " pathEditMode="relative" ptsTypes="AA">
                                      <p:cBhvr>
                                        <p:cTn id="161" dur="2000" fill="hold"/>
                                        <p:tgtEl>
                                          <p:spTgt spid="79"/>
                                        </p:tgtEl>
                                        <p:attrNameLst>
                                          <p:attrName>ppt_x</p:attrName>
                                          <p:attrName>ppt_y</p:attrName>
                                        </p:attrNameLst>
                                      </p:cBhvr>
                                    </p:animMotion>
                                  </p:childTnLst>
                                </p:cTn>
                              </p:par>
                              <p:par>
                                <p:cTn id="162" presetID="0" presetClass="path" presetSubtype="0" accel="50000" decel="50000" fill="hold" grpId="1" nodeType="withEffect">
                                  <p:stCondLst>
                                    <p:cond delay="0"/>
                                  </p:stCondLst>
                                  <p:iterate type="lt">
                                    <p:tmPct val="0"/>
                                  </p:iterate>
                                  <p:childTnLst>
                                    <p:animMotion origin="layout" path="M 0 0 L -0.13333 0 " pathEditMode="relative" ptsTypes="AA">
                                      <p:cBhvr>
                                        <p:cTn id="163" dur="2000" fill="hold"/>
                                        <p:tgtEl>
                                          <p:spTgt spid="83"/>
                                        </p:tgtEl>
                                        <p:attrNameLst>
                                          <p:attrName>ppt_x</p:attrName>
                                          <p:attrName>ppt_y</p:attrName>
                                        </p:attrNameLst>
                                      </p:cBhvr>
                                    </p:animMotion>
                                  </p:childTnLst>
                                </p:cTn>
                              </p:par>
                              <p:par>
                                <p:cTn id="164" presetID="0" presetClass="path" presetSubtype="0" accel="50000" decel="50000" fill="hold" grpId="1" nodeType="withEffect">
                                  <p:stCondLst>
                                    <p:cond delay="0"/>
                                  </p:stCondLst>
                                  <p:iterate type="lt">
                                    <p:tmPct val="0"/>
                                  </p:iterate>
                                  <p:childTnLst>
                                    <p:animMotion origin="layout" path="M 0 0 L -0.13333 0 " pathEditMode="relative" ptsTypes="AA">
                                      <p:cBhvr>
                                        <p:cTn id="165" dur="2000" fill="hold"/>
                                        <p:tgtEl>
                                          <p:spTgt spid="84"/>
                                        </p:tgtEl>
                                        <p:attrNameLst>
                                          <p:attrName>ppt_x</p:attrName>
                                          <p:attrName>ppt_y</p:attrName>
                                        </p:attrNameLst>
                                      </p:cBhvr>
                                    </p:animMotion>
                                  </p:childTnLst>
                                </p:cTn>
                              </p:par>
                              <p:par>
                                <p:cTn id="166" presetID="0" presetClass="path" presetSubtype="0" accel="50000" decel="50000" fill="hold" grpId="1" nodeType="withEffect">
                                  <p:stCondLst>
                                    <p:cond delay="0"/>
                                  </p:stCondLst>
                                  <p:childTnLst>
                                    <p:animMotion origin="layout" path="M 0 0 L -0.13333 0 " pathEditMode="relative" ptsTypes="AA">
                                      <p:cBhvr>
                                        <p:cTn id="167" dur="2000" fill="hold"/>
                                        <p:tgtEl>
                                          <p:spTgt spid="98"/>
                                        </p:tgtEl>
                                        <p:attrNameLst>
                                          <p:attrName>ppt_x</p:attrName>
                                          <p:attrName>ppt_y</p:attrName>
                                        </p:attrNameLst>
                                      </p:cBhvr>
                                    </p:animMotion>
                                  </p:childTnLst>
                                </p:cTn>
                              </p:par>
                            </p:childTnLst>
                          </p:cTn>
                        </p:par>
                        <p:par>
                          <p:cTn id="168" fill="hold">
                            <p:stCondLst>
                              <p:cond delay="2000"/>
                            </p:stCondLst>
                            <p:childTnLst>
                              <p:par>
                                <p:cTn id="169" presetID="9" presetClass="entr" presetSubtype="0" fill="hold" grpId="2" nodeType="afterEffect">
                                  <p:stCondLst>
                                    <p:cond delay="0"/>
                                  </p:stCondLst>
                                  <p:childTnLst>
                                    <p:set>
                                      <p:cBhvr>
                                        <p:cTn id="170" dur="1" fill="hold">
                                          <p:stCondLst>
                                            <p:cond delay="0"/>
                                          </p:stCondLst>
                                        </p:cTn>
                                        <p:tgtEl>
                                          <p:spTgt spid="96"/>
                                        </p:tgtEl>
                                        <p:attrNameLst>
                                          <p:attrName>style.visibility</p:attrName>
                                        </p:attrNameLst>
                                      </p:cBhvr>
                                      <p:to>
                                        <p:strVal val="visible"/>
                                      </p:to>
                                    </p:set>
                                    <p:animEffect transition="in" filter="dissolve">
                                      <p:cBhvr>
                                        <p:cTn id="171" dur="500"/>
                                        <p:tgtEl>
                                          <p:spTgt spid="96"/>
                                        </p:tgtEl>
                                      </p:cBhvr>
                                    </p:animEffect>
                                  </p:childTnLst>
                                </p:cTn>
                              </p:par>
                              <p:par>
                                <p:cTn id="172" presetID="9" presetClass="entr" presetSubtype="0" fill="hold" grpId="1" nodeType="withEffect">
                                  <p:stCondLst>
                                    <p:cond delay="0"/>
                                  </p:stCondLst>
                                  <p:childTnLst>
                                    <p:set>
                                      <p:cBhvr>
                                        <p:cTn id="173" dur="1" fill="hold">
                                          <p:stCondLst>
                                            <p:cond delay="0"/>
                                          </p:stCondLst>
                                        </p:cTn>
                                        <p:tgtEl>
                                          <p:spTgt spid="97"/>
                                        </p:tgtEl>
                                        <p:attrNameLst>
                                          <p:attrName>style.visibility</p:attrName>
                                        </p:attrNameLst>
                                      </p:cBhvr>
                                      <p:to>
                                        <p:strVal val="visible"/>
                                      </p:to>
                                    </p:set>
                                    <p:animEffect transition="in" filter="dissolve">
                                      <p:cBhvr>
                                        <p:cTn id="174" dur="500"/>
                                        <p:tgtEl>
                                          <p:spTgt spid="97"/>
                                        </p:tgtEl>
                                      </p:cBhvr>
                                    </p:animEffect>
                                  </p:childTnLst>
                                </p:cTn>
                              </p:par>
                              <p:par>
                                <p:cTn id="175" presetID="9" presetClass="entr" presetSubtype="0" fill="hold" grpId="2" nodeType="withEffect">
                                  <p:stCondLst>
                                    <p:cond delay="0"/>
                                  </p:stCondLst>
                                  <p:childTnLst>
                                    <p:set>
                                      <p:cBhvr>
                                        <p:cTn id="176" dur="1" fill="hold">
                                          <p:stCondLst>
                                            <p:cond delay="0"/>
                                          </p:stCondLst>
                                        </p:cTn>
                                        <p:tgtEl>
                                          <p:spTgt spid="98"/>
                                        </p:tgtEl>
                                        <p:attrNameLst>
                                          <p:attrName>style.visibility</p:attrName>
                                        </p:attrNameLst>
                                      </p:cBhvr>
                                      <p:to>
                                        <p:strVal val="visible"/>
                                      </p:to>
                                    </p:set>
                                    <p:animEffect transition="in" filter="dissolve">
                                      <p:cBhvr>
                                        <p:cTn id="177" dur="500"/>
                                        <p:tgtEl>
                                          <p:spTgt spid="98"/>
                                        </p:tgtEl>
                                      </p:cBhvr>
                                    </p:animEffect>
                                  </p:childTnLst>
                                </p:cTn>
                              </p:par>
                              <p:par>
                                <p:cTn id="178" presetID="9" presetClass="entr" presetSubtype="0" fill="hold" nodeType="with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dissolve">
                                      <p:cBhvr>
                                        <p:cTn id="180" dur="500"/>
                                        <p:tgtEl>
                                          <p:spTgt spid="89"/>
                                        </p:tgtEl>
                                      </p:cBhvr>
                                    </p:animEffect>
                                  </p:childTnLst>
                                </p:cTn>
                              </p:par>
                              <p:par>
                                <p:cTn id="181" presetID="9" presetClass="entr" presetSubtype="0" fill="hold" nodeType="withEffect">
                                  <p:stCondLst>
                                    <p:cond delay="0"/>
                                  </p:stCondLst>
                                  <p:childTnLst>
                                    <p:set>
                                      <p:cBhvr>
                                        <p:cTn id="182" dur="1" fill="hold">
                                          <p:stCondLst>
                                            <p:cond delay="0"/>
                                          </p:stCondLst>
                                        </p:cTn>
                                        <p:tgtEl>
                                          <p:spTgt spid="71"/>
                                        </p:tgtEl>
                                        <p:attrNameLst>
                                          <p:attrName>style.visibility</p:attrName>
                                        </p:attrNameLst>
                                      </p:cBhvr>
                                      <p:to>
                                        <p:strVal val="visible"/>
                                      </p:to>
                                    </p:set>
                                    <p:animEffect transition="in" filter="dissolve">
                                      <p:cBhvr>
                                        <p:cTn id="183" dur="500"/>
                                        <p:tgtEl>
                                          <p:spTgt spid="71"/>
                                        </p:tgtEl>
                                      </p:cBhvr>
                                    </p:animEffect>
                                  </p:childTnLst>
                                </p:cTn>
                              </p:par>
                              <p:par>
                                <p:cTn id="184" presetID="9" presetClass="entr" presetSubtype="0" fill="hold" nodeType="withEffect">
                                  <p:stCondLst>
                                    <p:cond delay="0"/>
                                  </p:stCondLst>
                                  <p:childTnLst>
                                    <p:set>
                                      <p:cBhvr>
                                        <p:cTn id="185" dur="1" fill="hold">
                                          <p:stCondLst>
                                            <p:cond delay="0"/>
                                          </p:stCondLst>
                                        </p:cTn>
                                        <p:tgtEl>
                                          <p:spTgt spid="75"/>
                                        </p:tgtEl>
                                        <p:attrNameLst>
                                          <p:attrName>style.visibility</p:attrName>
                                        </p:attrNameLst>
                                      </p:cBhvr>
                                      <p:to>
                                        <p:strVal val="visible"/>
                                      </p:to>
                                    </p:set>
                                    <p:animEffect transition="in" filter="dissolve">
                                      <p:cBhvr>
                                        <p:cTn id="186" dur="500"/>
                                        <p:tgtEl>
                                          <p:spTgt spid="75"/>
                                        </p:tgtEl>
                                      </p:cBhvr>
                                    </p:animEffect>
                                  </p:childTnLst>
                                </p:cTn>
                              </p:par>
                              <p:par>
                                <p:cTn id="187" presetID="9" presetClass="entr" presetSubtype="0" fill="hold" nodeType="withEffect">
                                  <p:stCondLst>
                                    <p:cond delay="0"/>
                                  </p:stCondLst>
                                  <p:childTnLst>
                                    <p:set>
                                      <p:cBhvr>
                                        <p:cTn id="188" dur="1" fill="hold">
                                          <p:stCondLst>
                                            <p:cond delay="0"/>
                                          </p:stCondLst>
                                        </p:cTn>
                                        <p:tgtEl>
                                          <p:spTgt spid="79"/>
                                        </p:tgtEl>
                                        <p:attrNameLst>
                                          <p:attrName>style.visibility</p:attrName>
                                        </p:attrNameLst>
                                      </p:cBhvr>
                                      <p:to>
                                        <p:strVal val="visible"/>
                                      </p:to>
                                    </p:set>
                                    <p:animEffect transition="in" filter="dissolve">
                                      <p:cBhvr>
                                        <p:cTn id="189" dur="500"/>
                                        <p:tgtEl>
                                          <p:spTgt spid="79"/>
                                        </p:tgtEl>
                                      </p:cBhvr>
                                    </p:animEffect>
                                  </p:childTnLst>
                                </p:cTn>
                              </p:par>
                              <p:par>
                                <p:cTn id="190" presetID="1" presetClass="exit" presetSubtype="0" fill="hold" grpId="3" nodeType="withEffect">
                                  <p:stCondLst>
                                    <p:cond delay="0"/>
                                  </p:stCondLst>
                                  <p:childTnLst>
                                    <p:set>
                                      <p:cBhvr>
                                        <p:cTn id="191" dur="1" fill="hold">
                                          <p:stCondLst>
                                            <p:cond delay="0"/>
                                          </p:stCondLst>
                                        </p:cTn>
                                        <p:tgtEl>
                                          <p:spTgt spid="57"/>
                                        </p:tgtEl>
                                        <p:attrNameLst>
                                          <p:attrName>style.visibility</p:attrName>
                                        </p:attrNameLst>
                                      </p:cBhvr>
                                      <p:to>
                                        <p:strVal val="hidden"/>
                                      </p:to>
                                    </p:set>
                                  </p:childTnLst>
                                </p:cTn>
                              </p:par>
                              <p:par>
                                <p:cTn id="192" presetID="1" presetClass="exit" presetSubtype="0" fill="hold" grpId="3" nodeType="withEffect">
                                  <p:stCondLst>
                                    <p:cond delay="0"/>
                                  </p:stCondLst>
                                  <p:childTnLst>
                                    <p:set>
                                      <p:cBhvr>
                                        <p:cTn id="193" dur="1" fill="hold">
                                          <p:stCondLst>
                                            <p:cond delay="0"/>
                                          </p:stCondLst>
                                        </p:cTn>
                                        <p:tgtEl>
                                          <p:spTgt spid="58"/>
                                        </p:tgtEl>
                                        <p:attrNameLst>
                                          <p:attrName>style.visibility</p:attrName>
                                        </p:attrNameLst>
                                      </p:cBhvr>
                                      <p:to>
                                        <p:strVal val="hidden"/>
                                      </p:to>
                                    </p:set>
                                  </p:childTnLst>
                                </p:cTn>
                              </p:par>
                              <p:par>
                                <p:cTn id="194" presetID="1" presetClass="exit" presetSubtype="0" fill="hold" grpId="3" nodeType="withEffect">
                                  <p:stCondLst>
                                    <p:cond delay="0"/>
                                  </p:stCondLst>
                                  <p:childTnLst>
                                    <p:set>
                                      <p:cBhvr>
                                        <p:cTn id="195" dur="1" fill="hold">
                                          <p:stCondLst>
                                            <p:cond delay="0"/>
                                          </p:stCondLst>
                                        </p:cTn>
                                        <p:tgtEl>
                                          <p:spTgt spid="93"/>
                                        </p:tgtEl>
                                        <p:attrNameLst>
                                          <p:attrName>style.visibility</p:attrName>
                                        </p:attrNameLst>
                                      </p:cBhvr>
                                      <p:to>
                                        <p:strVal val="hidden"/>
                                      </p:to>
                                    </p:set>
                                  </p:childTnLst>
                                </p:cTn>
                              </p:par>
                              <p:par>
                                <p:cTn id="196" presetID="1" presetClass="exit" presetSubtype="0" fill="hold" grpId="3" nodeType="withEffect">
                                  <p:stCondLst>
                                    <p:cond delay="0"/>
                                  </p:stCondLst>
                                  <p:childTnLst>
                                    <p:set>
                                      <p:cBhvr>
                                        <p:cTn id="197" dur="1" fill="hold">
                                          <p:stCondLst>
                                            <p:cond delay="0"/>
                                          </p:stCondLst>
                                        </p:cTn>
                                        <p:tgtEl>
                                          <p:spTgt spid="94"/>
                                        </p:tgtEl>
                                        <p:attrNameLst>
                                          <p:attrName>style.visibility</p:attrName>
                                        </p:attrNameLst>
                                      </p:cBhvr>
                                      <p:to>
                                        <p:strVal val="hidden"/>
                                      </p:to>
                                    </p:set>
                                  </p:childTnLst>
                                </p:cTn>
                              </p:par>
                              <p:par>
                                <p:cTn id="198" presetID="1" presetClass="exit" presetSubtype="0" fill="hold" grpId="2" nodeType="withEffect">
                                  <p:stCondLst>
                                    <p:cond delay="0"/>
                                  </p:stCondLst>
                                  <p:childTnLst>
                                    <p:set>
                                      <p:cBhvr>
                                        <p:cTn id="199" dur="1" fill="hold">
                                          <p:stCondLst>
                                            <p:cond delay="0"/>
                                          </p:stCondLst>
                                        </p:cTn>
                                        <p:tgtEl>
                                          <p:spTgt spid="62"/>
                                        </p:tgtEl>
                                        <p:attrNameLst>
                                          <p:attrName>style.visibility</p:attrName>
                                        </p:attrNameLst>
                                      </p:cBhvr>
                                      <p:to>
                                        <p:strVal val="hidden"/>
                                      </p:to>
                                    </p:set>
                                  </p:childTnLst>
                                </p:cTn>
                              </p:par>
                              <p:par>
                                <p:cTn id="200" presetID="1" presetClass="exit" presetSubtype="0" fill="hold" grpId="2" nodeType="withEffect">
                                  <p:stCondLst>
                                    <p:cond delay="0"/>
                                  </p:stCondLst>
                                  <p:childTnLst>
                                    <p:set>
                                      <p:cBhvr>
                                        <p:cTn id="201" dur="1" fill="hold">
                                          <p:stCondLst>
                                            <p:cond delay="0"/>
                                          </p:stCondLst>
                                        </p:cTn>
                                        <p:tgtEl>
                                          <p:spTgt spid="63"/>
                                        </p:tgtEl>
                                        <p:attrNameLst>
                                          <p:attrName>style.visibility</p:attrName>
                                        </p:attrNameLst>
                                      </p:cBhvr>
                                      <p:to>
                                        <p:strVal val="hidden"/>
                                      </p:to>
                                    </p:set>
                                  </p:childTnLst>
                                </p:cTn>
                              </p:par>
                              <p:par>
                                <p:cTn id="202" presetID="1" presetClass="exit" presetSubtype="0" fill="hold" grpId="3" nodeType="withEffect">
                                  <p:stCondLst>
                                    <p:cond delay="0"/>
                                  </p:stCondLst>
                                  <p:childTnLst>
                                    <p:set>
                                      <p:cBhvr>
                                        <p:cTn id="203" dur="1" fill="hold">
                                          <p:stCondLst>
                                            <p:cond delay="0"/>
                                          </p:stCondLst>
                                        </p:cTn>
                                        <p:tgtEl>
                                          <p:spTgt spid="67"/>
                                        </p:tgtEl>
                                        <p:attrNameLst>
                                          <p:attrName>style.visibility</p:attrName>
                                        </p:attrNameLst>
                                      </p:cBhvr>
                                      <p:to>
                                        <p:strVal val="hidden"/>
                                      </p:to>
                                    </p:set>
                                  </p:childTnLst>
                                </p:cTn>
                              </p:par>
                              <p:par>
                                <p:cTn id="204" presetID="1" presetClass="exit" presetSubtype="0" fill="hold" grpId="3" nodeType="withEffect">
                                  <p:stCondLst>
                                    <p:cond delay="0"/>
                                  </p:stCondLst>
                                  <p:childTnLst>
                                    <p:set>
                                      <p:cBhvr>
                                        <p:cTn id="205" dur="1" fill="hold">
                                          <p:stCondLst>
                                            <p:cond delay="0"/>
                                          </p:stCondLst>
                                        </p:cTn>
                                        <p:tgtEl>
                                          <p:spTgt spid="68"/>
                                        </p:tgtEl>
                                        <p:attrNameLst>
                                          <p:attrName>style.visibility</p:attrName>
                                        </p:attrNameLst>
                                      </p:cBhvr>
                                      <p:to>
                                        <p:strVal val="hidden"/>
                                      </p:to>
                                    </p:set>
                                  </p:childTnLst>
                                </p:cTn>
                              </p:par>
                            </p:childTnLst>
                          </p:cTn>
                        </p:par>
                        <p:par>
                          <p:cTn id="206" fill="hold">
                            <p:stCondLst>
                              <p:cond delay="2500"/>
                            </p:stCondLst>
                            <p:childTnLst>
                              <p:par>
                                <p:cTn id="207" presetID="31" presetClass="entr" presetSubtype="0" fill="hold" grpId="0" nodeType="afterEffect">
                                  <p:stCondLst>
                                    <p:cond delay="0"/>
                                  </p:stCondLst>
                                  <p:iterate type="lt">
                                    <p:tmPct val="5000"/>
                                  </p:iterate>
                                  <p:childTnLst>
                                    <p:set>
                                      <p:cBhvr>
                                        <p:cTn id="208" dur="1" fill="hold">
                                          <p:stCondLst>
                                            <p:cond delay="0"/>
                                          </p:stCondLst>
                                        </p:cTn>
                                        <p:tgtEl>
                                          <p:spTgt spid="99"/>
                                        </p:tgtEl>
                                        <p:attrNameLst>
                                          <p:attrName>style.visibility</p:attrName>
                                        </p:attrNameLst>
                                      </p:cBhvr>
                                      <p:to>
                                        <p:strVal val="visible"/>
                                      </p:to>
                                    </p:set>
                                    <p:anim calcmode="lin" valueType="num">
                                      <p:cBhvr>
                                        <p:cTn id="209" dur="1000" fill="hold"/>
                                        <p:tgtEl>
                                          <p:spTgt spid="99"/>
                                        </p:tgtEl>
                                        <p:attrNameLst>
                                          <p:attrName>ppt_w</p:attrName>
                                        </p:attrNameLst>
                                      </p:cBhvr>
                                      <p:tavLst>
                                        <p:tav tm="0">
                                          <p:val>
                                            <p:fltVal val="0"/>
                                          </p:val>
                                        </p:tav>
                                        <p:tav tm="100000">
                                          <p:val>
                                            <p:strVal val="#ppt_w"/>
                                          </p:val>
                                        </p:tav>
                                      </p:tavLst>
                                    </p:anim>
                                    <p:anim calcmode="lin" valueType="num">
                                      <p:cBhvr>
                                        <p:cTn id="210" dur="1000" fill="hold"/>
                                        <p:tgtEl>
                                          <p:spTgt spid="99"/>
                                        </p:tgtEl>
                                        <p:attrNameLst>
                                          <p:attrName>ppt_h</p:attrName>
                                        </p:attrNameLst>
                                      </p:cBhvr>
                                      <p:tavLst>
                                        <p:tav tm="0">
                                          <p:val>
                                            <p:fltVal val="0"/>
                                          </p:val>
                                        </p:tav>
                                        <p:tav tm="100000">
                                          <p:val>
                                            <p:strVal val="#ppt_h"/>
                                          </p:val>
                                        </p:tav>
                                      </p:tavLst>
                                    </p:anim>
                                    <p:anim calcmode="lin" valueType="num">
                                      <p:cBhvr>
                                        <p:cTn id="211" dur="1000" fill="hold"/>
                                        <p:tgtEl>
                                          <p:spTgt spid="99"/>
                                        </p:tgtEl>
                                        <p:attrNameLst>
                                          <p:attrName>style.rotation</p:attrName>
                                        </p:attrNameLst>
                                      </p:cBhvr>
                                      <p:tavLst>
                                        <p:tav tm="0">
                                          <p:val>
                                            <p:fltVal val="90"/>
                                          </p:val>
                                        </p:tav>
                                        <p:tav tm="100000">
                                          <p:val>
                                            <p:fltVal val="0"/>
                                          </p:val>
                                        </p:tav>
                                      </p:tavLst>
                                    </p:anim>
                                    <p:animEffect transition="in" filter="fade">
                                      <p:cBhvr>
                                        <p:cTn id="212" dur="1000"/>
                                        <p:tgtEl>
                                          <p:spTgt spid="99"/>
                                        </p:tgtEl>
                                      </p:cBhvr>
                                    </p:animEffect>
                                  </p:childTnLst>
                                </p:cTn>
                              </p:par>
                              <p:par>
                                <p:cTn id="213" presetID="21" presetClass="emph" presetSubtype="0" repeatCount="indefinite" fill="hold" nodeType="withEffect">
                                  <p:stCondLst>
                                    <p:cond delay="0"/>
                                  </p:stCondLst>
                                  <p:endCondLst>
                                    <p:cond evt="onNext" delay="0">
                                      <p:tgtEl>
                                        <p:sldTgt/>
                                      </p:tgtEl>
                                    </p:cond>
                                  </p:endCondLst>
                                  <p:iterate type="lt">
                                    <p:tmPct val="0"/>
                                  </p:iterate>
                                  <p:childTnLst>
                                    <p:animClr clrSpc="hsl" dir="cw">
                                      <p:cBhvr override="childStyle">
                                        <p:cTn id="214" dur="1000" fill="hold"/>
                                        <p:tgtEl>
                                          <p:spTgt spid="99"/>
                                        </p:tgtEl>
                                        <p:attrNameLst>
                                          <p:attrName>style.color</p:attrName>
                                        </p:attrNameLst>
                                      </p:cBhvr>
                                      <p:by>
                                        <p:hsl h="7200000" s="0" l="0"/>
                                      </p:by>
                                    </p:animClr>
                                    <p:animClr clrSpc="hsl" dir="cw">
                                      <p:cBhvr>
                                        <p:cTn id="215" dur="1000" fill="hold"/>
                                        <p:tgtEl>
                                          <p:spTgt spid="99"/>
                                        </p:tgtEl>
                                        <p:attrNameLst>
                                          <p:attrName>fillcolor</p:attrName>
                                        </p:attrNameLst>
                                      </p:cBhvr>
                                      <p:by>
                                        <p:hsl h="7200000" s="0" l="0"/>
                                      </p:by>
                                    </p:animClr>
                                    <p:animClr clrSpc="hsl" dir="cw">
                                      <p:cBhvr>
                                        <p:cTn id="216" dur="1000" fill="hold"/>
                                        <p:tgtEl>
                                          <p:spTgt spid="99"/>
                                        </p:tgtEl>
                                        <p:attrNameLst>
                                          <p:attrName>stroke.color</p:attrName>
                                        </p:attrNameLst>
                                      </p:cBhvr>
                                      <p:by>
                                        <p:hsl h="7200000" s="0" l="0"/>
                                      </p:by>
                                    </p:animClr>
                                    <p:set>
                                      <p:cBhvr>
                                        <p:cTn id="217" dur="1000" fill="hold"/>
                                        <p:tgtEl>
                                          <p:spTgt spid="99"/>
                                        </p:tgtEl>
                                        <p:attrNameLst>
                                          <p:attrName>fill.type</p:attrName>
                                        </p:attrNameLst>
                                      </p:cBhvr>
                                      <p:to>
                                        <p:strVal val="solid"/>
                                      </p:to>
                                    </p:set>
                                  </p:childTnLst>
                                </p:cTn>
                              </p:par>
                            </p:childTnLst>
                          </p:cTn>
                        </p:par>
                      </p:childTnLst>
                    </p:cTn>
                  </p:par>
                  <p:par>
                    <p:cTn id="218" fill="hold">
                      <p:stCondLst>
                        <p:cond delay="indefinite"/>
                      </p:stCondLst>
                      <p:childTnLst>
                        <p:par>
                          <p:cTn id="219" fill="hold">
                            <p:stCondLst>
                              <p:cond delay="0"/>
                            </p:stCondLst>
                            <p:childTnLst>
                              <p:par>
                                <p:cTn id="220" presetID="10" presetClass="entr" presetSubtype="0" fill="hold" grpId="0" nodeType="clickEffect">
                                  <p:stCondLst>
                                    <p:cond delay="0"/>
                                  </p:stCondLst>
                                  <p:childTnLst>
                                    <p:set>
                                      <p:cBhvr>
                                        <p:cTn id="221" dur="1" fill="hold">
                                          <p:stCondLst>
                                            <p:cond delay="0"/>
                                          </p:stCondLst>
                                        </p:cTn>
                                        <p:tgtEl>
                                          <p:spTgt spid="102"/>
                                        </p:tgtEl>
                                        <p:attrNameLst>
                                          <p:attrName>style.visibility</p:attrName>
                                        </p:attrNameLst>
                                      </p:cBhvr>
                                      <p:to>
                                        <p:strVal val="visible"/>
                                      </p:to>
                                    </p:set>
                                    <p:animEffect transition="in" filter="fade">
                                      <p:cBhvr>
                                        <p:cTn id="222"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6" grpId="1"/>
      <p:bldP spid="57" grpId="0" animBg="1"/>
      <p:bldP spid="57" grpId="1" animBg="1"/>
      <p:bldP spid="57" grpId="2" animBg="1"/>
      <p:bldP spid="57" grpId="3" animBg="1"/>
      <p:bldP spid="58" grpId="0" animBg="1"/>
      <p:bldP spid="58" grpId="1" animBg="1"/>
      <p:bldP spid="58" grpId="2" animBg="1"/>
      <p:bldP spid="58" grpId="3" animBg="1"/>
      <p:bldP spid="59" grpId="0" animBg="1"/>
      <p:bldP spid="59" grpId="1" animBg="1"/>
      <p:bldP spid="60" grpId="0"/>
      <p:bldP spid="60" grpId="1"/>
      <p:bldP spid="61" grpId="0"/>
      <p:bldP spid="62" grpId="0" animBg="1"/>
      <p:bldP spid="62" grpId="1" animBg="1"/>
      <p:bldP spid="62" grpId="2" animBg="1"/>
      <p:bldP spid="63" grpId="0" animBg="1"/>
      <p:bldP spid="63" grpId="1" animBg="1"/>
      <p:bldP spid="63" grpId="2" animBg="1"/>
      <p:bldP spid="64" grpId="0" animBg="1"/>
      <p:bldP spid="65" grpId="0"/>
      <p:bldP spid="66" grpId="0"/>
      <p:bldP spid="66" grpId="1"/>
      <p:bldP spid="67" grpId="0" animBg="1"/>
      <p:bldP spid="67" grpId="1" animBg="1"/>
      <p:bldP spid="67" grpId="2" animBg="1"/>
      <p:bldP spid="67" grpId="3" animBg="1"/>
      <p:bldP spid="68" grpId="0" animBg="1"/>
      <p:bldP spid="68" grpId="1" animBg="1"/>
      <p:bldP spid="68" grpId="2" animBg="1"/>
      <p:bldP spid="68" grpId="3" animBg="1"/>
      <p:bldP spid="69" grpId="0" animBg="1"/>
      <p:bldP spid="69" grpId="1" animBg="1"/>
      <p:bldP spid="70" grpId="0"/>
      <p:bldP spid="70" grpId="1"/>
      <p:bldP spid="83" grpId="0"/>
      <p:bldP spid="83" grpId="1"/>
      <p:bldP spid="84" grpId="0"/>
      <p:bldP spid="84" grpId="1"/>
      <p:bldP spid="85" grpId="0"/>
      <p:bldP spid="86" grpId="0"/>
      <p:bldP spid="87" grpId="0"/>
      <p:bldP spid="87" grpId="1"/>
      <p:bldP spid="88" grpId="0"/>
      <p:bldP spid="88" grpId="1"/>
      <p:bldP spid="93" grpId="0" animBg="1"/>
      <p:bldP spid="93" grpId="1" animBg="1"/>
      <p:bldP spid="93" grpId="2" animBg="1"/>
      <p:bldP spid="93" grpId="3" animBg="1"/>
      <p:bldP spid="94" grpId="0" animBg="1"/>
      <p:bldP spid="94" grpId="1" animBg="1"/>
      <p:bldP spid="94" grpId="2" animBg="1"/>
      <p:bldP spid="94" grpId="3" animBg="1"/>
      <p:bldP spid="95" grpId="0"/>
      <p:bldP spid="96" grpId="0" animBg="1"/>
      <p:bldP spid="96" grpId="1" animBg="1"/>
      <p:bldP spid="96" grpId="2" animBg="1"/>
      <p:bldP spid="97" grpId="0" animBg="1"/>
      <p:bldP spid="97" grpId="1" animBg="1"/>
      <p:bldP spid="98" grpId="0" animBg="1"/>
      <p:bldP spid="98" grpId="1" animBg="1"/>
      <p:bldP spid="98" grpId="2" animBg="1"/>
      <p:bldP spid="99" grpId="0" animBg="1"/>
      <p:bldP spid="10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77800" y="2209800"/>
            <a:ext cx="3608400" cy="2345973"/>
            <a:chOff x="1408906" y="1524000"/>
            <a:chExt cx="3071813" cy="2181996"/>
          </a:xfrm>
        </p:grpSpPr>
        <p:grpSp>
          <p:nvGrpSpPr>
            <p:cNvPr id="4" name="Group 104"/>
            <p:cNvGrpSpPr/>
            <p:nvPr/>
          </p:nvGrpSpPr>
          <p:grpSpPr>
            <a:xfrm>
              <a:off x="1432719" y="1524000"/>
              <a:ext cx="2484459" cy="1828800"/>
              <a:chOff x="1432719" y="1524000"/>
              <a:chExt cx="2484459" cy="1828800"/>
            </a:xfrm>
          </p:grpSpPr>
          <p:grpSp>
            <p:nvGrpSpPr>
              <p:cNvPr id="6" name="Group 103"/>
              <p:cNvGrpSpPr/>
              <p:nvPr/>
            </p:nvGrpSpPr>
            <p:grpSpPr>
              <a:xfrm>
                <a:off x="1432719" y="1524000"/>
                <a:ext cx="2484459" cy="1828800"/>
                <a:chOff x="1432719" y="1447800"/>
                <a:chExt cx="2484459" cy="1828800"/>
              </a:xfrm>
            </p:grpSpPr>
            <p:grpSp>
              <p:nvGrpSpPr>
                <p:cNvPr id="8" name="Group 102"/>
                <p:cNvGrpSpPr/>
                <p:nvPr/>
              </p:nvGrpSpPr>
              <p:grpSpPr>
                <a:xfrm>
                  <a:off x="1432719" y="1447800"/>
                  <a:ext cx="2484459" cy="1828800"/>
                  <a:chOff x="1432719" y="1447800"/>
                  <a:chExt cx="2484459" cy="1828800"/>
                </a:xfrm>
              </p:grpSpPr>
              <p:pic>
                <p:nvPicPr>
                  <p:cNvPr id="10" name="Picture 9" descr="Alcohol.png"/>
                  <p:cNvPicPr>
                    <a:picLocks noChangeAspect="1"/>
                  </p:cNvPicPr>
                  <p:nvPr/>
                </p:nvPicPr>
                <p:blipFill>
                  <a:blip r:embed="rId2"/>
                  <a:srcRect/>
                  <a:stretch>
                    <a:fillRect/>
                  </a:stretch>
                </p:blipFill>
                <p:spPr bwMode="auto">
                  <a:xfrm>
                    <a:off x="1432719" y="1447800"/>
                    <a:ext cx="2484459" cy="1828800"/>
                  </a:xfrm>
                  <a:prstGeom prst="rect">
                    <a:avLst/>
                  </a:prstGeom>
                  <a:noFill/>
                  <a:ln w="9525">
                    <a:noFill/>
                    <a:miter lim="800000"/>
                    <a:headEnd/>
                    <a:tailEnd/>
                  </a:ln>
                </p:spPr>
              </p:pic>
              <p:sp>
                <p:nvSpPr>
                  <p:cNvPr id="11" name="Rectangle 10"/>
                  <p:cNvSpPr/>
                  <p:nvPr/>
                </p:nvSpPr>
                <p:spPr>
                  <a:xfrm>
                    <a:off x="2499519" y="1524000"/>
                    <a:ext cx="838200" cy="381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p:nvSpPr>
              <p:spPr>
                <a:xfrm>
                  <a:off x="2499519" y="1752600"/>
                  <a:ext cx="381000" cy="2286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2225458" y="1716279"/>
                <a:ext cx="1447801" cy="396807"/>
              </a:xfrm>
              <a:prstGeom prst="rect">
                <a:avLst/>
              </a:prstGeom>
              <a:noFill/>
            </p:spPr>
            <p:txBody>
              <a:bodyPr wrap="square" rtlCol="0">
                <a:spAutoFit/>
              </a:bodyPr>
              <a:lstStyle/>
              <a:p>
                <a:r>
                  <a:rPr lang="en-US" sz="2800" b="1">
                    <a:solidFill>
                      <a:srgbClr val="FF0000"/>
                    </a:solidFill>
                    <a:latin typeface="Arial" pitchFamily="34" charset="0"/>
                    <a:cs typeface="Arial" pitchFamily="34" charset="0"/>
                  </a:rPr>
                  <a:t>105</a:t>
                </a:r>
                <a:r>
                  <a:rPr lang="en-US" sz="2800" b="1" baseline="30000">
                    <a:solidFill>
                      <a:srgbClr val="FF0000"/>
                    </a:solidFill>
                    <a:latin typeface="Arial" pitchFamily="34" charset="0"/>
                    <a:cs typeface="Arial" pitchFamily="34" charset="0"/>
                  </a:rPr>
                  <a:t>o</a:t>
                </a:r>
                <a:endParaRPr lang="en-US" b="1" baseline="30000">
                  <a:solidFill>
                    <a:srgbClr val="FF0000"/>
                  </a:solidFill>
                  <a:latin typeface="Arial" pitchFamily="34" charset="0"/>
                  <a:cs typeface="Arial" pitchFamily="34" charset="0"/>
                </a:endParaRPr>
              </a:p>
            </p:txBody>
          </p:sp>
        </p:grpSp>
        <p:sp>
          <p:nvSpPr>
            <p:cNvPr id="5" name="TextBox 4"/>
            <p:cNvSpPr txBox="1">
              <a:spLocks noChangeArrowheads="1"/>
            </p:cNvSpPr>
            <p:nvPr/>
          </p:nvSpPr>
          <p:spPr bwMode="auto">
            <a:xfrm>
              <a:off x="1408906" y="3276600"/>
              <a:ext cx="3071813" cy="429396"/>
            </a:xfrm>
            <a:prstGeom prst="rect">
              <a:avLst/>
            </a:prstGeom>
            <a:noFill/>
            <a:ln w="9525">
              <a:noFill/>
              <a:miter lim="800000"/>
              <a:headEnd/>
              <a:tailEnd/>
            </a:ln>
          </p:spPr>
          <p:txBody>
            <a:bodyPr>
              <a:spAutoFit/>
            </a:bodyPr>
            <a:lstStyle/>
            <a:p>
              <a:r>
                <a:rPr lang="en-US" sz="2400" b="1">
                  <a:solidFill>
                    <a:srgbClr val="0000CC"/>
                  </a:solidFill>
                  <a:latin typeface="Arial" pitchFamily="34" charset="0"/>
                  <a:cs typeface="Arial" pitchFamily="34" charset="0"/>
                </a:rPr>
                <a:t>Cấu trúc phân tử ancol</a:t>
              </a:r>
            </a:p>
          </p:txBody>
        </p:sp>
      </p:grpSp>
      <p:grpSp>
        <p:nvGrpSpPr>
          <p:cNvPr id="12" name="Group 11"/>
          <p:cNvGrpSpPr/>
          <p:nvPr/>
        </p:nvGrpSpPr>
        <p:grpSpPr>
          <a:xfrm>
            <a:off x="4267199" y="2026874"/>
            <a:ext cx="4114801" cy="2756147"/>
            <a:chOff x="4945959" y="1074263"/>
            <a:chExt cx="4870425" cy="2641732"/>
          </a:xfrm>
        </p:grpSpPr>
        <p:grpSp>
          <p:nvGrpSpPr>
            <p:cNvPr id="13" name="Group 111"/>
            <p:cNvGrpSpPr/>
            <p:nvPr/>
          </p:nvGrpSpPr>
          <p:grpSpPr>
            <a:xfrm>
              <a:off x="5014119" y="1074263"/>
              <a:ext cx="4802265" cy="2286155"/>
              <a:chOff x="5014119" y="1074263"/>
              <a:chExt cx="4802265" cy="2286155"/>
            </a:xfrm>
          </p:grpSpPr>
          <p:pic>
            <p:nvPicPr>
              <p:cNvPr id="15" name="Picture 6" descr="http://baotreonline.com/images/stories/content/kien-thuc-pho-thong/phan-tu-nuoc.jpg"/>
              <p:cNvPicPr>
                <a:picLocks noChangeAspect="1" noChangeArrowheads="1"/>
              </p:cNvPicPr>
              <p:nvPr/>
            </p:nvPicPr>
            <p:blipFill>
              <a:blip r:embed="rId3"/>
              <a:srcRect/>
              <a:stretch>
                <a:fillRect/>
              </a:stretch>
            </p:blipFill>
            <p:spPr bwMode="auto">
              <a:xfrm>
                <a:off x="7681119" y="1074263"/>
                <a:ext cx="2135265" cy="1644450"/>
              </a:xfrm>
              <a:prstGeom prst="rect">
                <a:avLst/>
              </a:prstGeom>
              <a:noFill/>
              <a:ln w="9525">
                <a:noFill/>
                <a:miter lim="800000"/>
                <a:headEnd/>
                <a:tailEnd/>
              </a:ln>
            </p:spPr>
          </p:pic>
          <p:grpSp>
            <p:nvGrpSpPr>
              <p:cNvPr id="16" name="Group 110"/>
              <p:cNvGrpSpPr/>
              <p:nvPr/>
            </p:nvGrpSpPr>
            <p:grpSpPr>
              <a:xfrm>
                <a:off x="5014119" y="1258087"/>
                <a:ext cx="2735198" cy="2102331"/>
                <a:chOff x="5014119" y="1258087"/>
                <a:chExt cx="2735198" cy="2102331"/>
              </a:xfrm>
            </p:grpSpPr>
            <p:pic>
              <p:nvPicPr>
                <p:cNvPr id="17" name="Picture 8" descr="http://vietsciences.free.fr/biographie/chemists/images/Tetraedre.gif"/>
                <p:cNvPicPr>
                  <a:picLocks noChangeAspect="1" noChangeArrowheads="1"/>
                </p:cNvPicPr>
                <p:nvPr/>
              </p:nvPicPr>
              <p:blipFill>
                <a:blip r:embed="rId4"/>
                <a:srcRect/>
                <a:stretch>
                  <a:fillRect/>
                </a:stretch>
              </p:blipFill>
              <p:spPr bwMode="auto">
                <a:xfrm>
                  <a:off x="5174216" y="1258087"/>
                  <a:ext cx="2575101" cy="2102331"/>
                </a:xfrm>
                <a:prstGeom prst="rect">
                  <a:avLst/>
                </a:prstGeom>
                <a:noFill/>
                <a:ln w="9525">
                  <a:noFill/>
                  <a:miter lim="800000"/>
                  <a:headEnd/>
                  <a:tailEnd/>
                </a:ln>
              </p:spPr>
            </p:pic>
            <p:sp>
              <p:nvSpPr>
                <p:cNvPr id="18" name="TextBox 17"/>
                <p:cNvSpPr txBox="1"/>
                <p:nvPr/>
              </p:nvSpPr>
              <p:spPr>
                <a:xfrm>
                  <a:off x="5014119" y="1676400"/>
                  <a:ext cx="1447800" cy="370760"/>
                </a:xfrm>
                <a:prstGeom prst="rect">
                  <a:avLst/>
                </a:prstGeom>
                <a:noFill/>
              </p:spPr>
              <p:txBody>
                <a:bodyPr wrap="square" rtlCol="0">
                  <a:spAutoFit/>
                </a:bodyPr>
                <a:lstStyle/>
                <a:p>
                  <a:r>
                    <a:rPr lang="en-US" sz="2800" b="1">
                      <a:solidFill>
                        <a:srgbClr val="FF0000"/>
                      </a:solidFill>
                      <a:latin typeface="Arial" pitchFamily="34" charset="0"/>
                      <a:cs typeface="Arial" pitchFamily="34" charset="0"/>
                    </a:rPr>
                    <a:t>104</a:t>
                  </a:r>
                  <a:r>
                    <a:rPr lang="en-US" sz="2800" b="1" baseline="30000">
                      <a:solidFill>
                        <a:srgbClr val="FF0000"/>
                      </a:solidFill>
                      <a:latin typeface="Arial" pitchFamily="34" charset="0"/>
                      <a:cs typeface="Arial" pitchFamily="34" charset="0"/>
                    </a:rPr>
                    <a:t>o</a:t>
                  </a:r>
                  <a:r>
                    <a:rPr lang="en-US" sz="2800" b="1">
                      <a:solidFill>
                        <a:srgbClr val="FF0000"/>
                      </a:solidFill>
                      <a:latin typeface="Arial" pitchFamily="34" charset="0"/>
                      <a:cs typeface="Arial" pitchFamily="34" charset="0"/>
                    </a:rPr>
                    <a:t>5’</a:t>
                  </a:r>
                  <a:endParaRPr lang="en-US" b="1" baseline="30000">
                    <a:solidFill>
                      <a:srgbClr val="FF0000"/>
                    </a:solidFill>
                    <a:latin typeface="Arial" pitchFamily="34" charset="0"/>
                    <a:cs typeface="Arial" pitchFamily="34" charset="0"/>
                  </a:endParaRPr>
                </a:p>
              </p:txBody>
            </p:sp>
          </p:grpSp>
        </p:grpSp>
        <p:sp>
          <p:nvSpPr>
            <p:cNvPr id="14" name="TextBox 13"/>
            <p:cNvSpPr txBox="1">
              <a:spLocks noChangeArrowheads="1"/>
            </p:cNvSpPr>
            <p:nvPr/>
          </p:nvSpPr>
          <p:spPr bwMode="auto">
            <a:xfrm>
              <a:off x="4945959" y="3273495"/>
              <a:ext cx="4689279" cy="442500"/>
            </a:xfrm>
            <a:prstGeom prst="rect">
              <a:avLst/>
            </a:prstGeom>
            <a:noFill/>
            <a:ln w="9525">
              <a:noFill/>
              <a:miter lim="800000"/>
              <a:headEnd/>
              <a:tailEnd/>
            </a:ln>
          </p:spPr>
          <p:txBody>
            <a:bodyPr wrap="square">
              <a:spAutoFit/>
            </a:bodyPr>
            <a:lstStyle/>
            <a:p>
              <a:pPr algn="ctr"/>
              <a:r>
                <a:rPr lang="en-US" sz="2400" b="1">
                  <a:solidFill>
                    <a:srgbClr val="0000CC"/>
                  </a:solidFill>
                  <a:latin typeface="Arial" pitchFamily="34" charset="0"/>
                  <a:cs typeface="Arial" pitchFamily="34" charset="0"/>
                </a:rPr>
                <a:t>Cấu trúc phân tử H</a:t>
              </a:r>
              <a:r>
                <a:rPr lang="en-US" sz="2400" b="1" baseline="-25000">
                  <a:solidFill>
                    <a:srgbClr val="0000CC"/>
                  </a:solidFill>
                  <a:latin typeface="Arial" pitchFamily="34" charset="0"/>
                  <a:cs typeface="Arial" pitchFamily="34" charset="0"/>
                </a:rPr>
                <a:t>2</a:t>
              </a:r>
              <a:r>
                <a:rPr lang="en-US" sz="2400" b="1">
                  <a:solidFill>
                    <a:srgbClr val="0000CC"/>
                  </a:solidFill>
                  <a:latin typeface="Arial" pitchFamily="34" charset="0"/>
                  <a:cs typeface="Arial" pitchFamily="34" charset="0"/>
                </a:rPr>
                <a:t>O</a:t>
              </a:r>
              <a:endParaRPr lang="en-US" sz="2000" b="1">
                <a:solidFill>
                  <a:srgbClr val="0000CC"/>
                </a:solidFill>
                <a:latin typeface="Arial" pitchFamily="34" charset="0"/>
                <a:cs typeface="Arial" pitchFamily="34" charset="0"/>
              </a:endParaRPr>
            </a:p>
          </p:txBody>
        </p:sp>
      </p:grpSp>
      <p:sp>
        <p:nvSpPr>
          <p:cNvPr id="19" name="TextBox 18"/>
          <p:cNvSpPr txBox="1"/>
          <p:nvPr/>
        </p:nvSpPr>
        <p:spPr>
          <a:xfrm>
            <a:off x="0" y="1519384"/>
            <a:ext cx="6400799" cy="523220"/>
          </a:xfrm>
          <a:prstGeom prst="rect">
            <a:avLst/>
          </a:prstGeom>
          <a:noFill/>
        </p:spPr>
        <p:txBody>
          <a:bodyPr wrap="square" rtlCol="0">
            <a:spAutoFit/>
          </a:bodyPr>
          <a:lstStyle/>
          <a:p>
            <a:pPr algn="just"/>
            <a:r>
              <a:rPr lang="en-US" sz="2800" b="1">
                <a:solidFill>
                  <a:srgbClr val="FF0000"/>
                </a:solidFill>
                <a:latin typeface="Arial" pitchFamily="34" charset="0"/>
                <a:cs typeface="Arial" pitchFamily="34" charset="0"/>
              </a:rPr>
              <a:t>Cấu trúc phân tử Ancol và H</a:t>
            </a:r>
            <a:r>
              <a:rPr lang="en-US" sz="2800" b="1" baseline="-25000">
                <a:solidFill>
                  <a:srgbClr val="FF0000"/>
                </a:solidFill>
                <a:latin typeface="Arial" pitchFamily="34" charset="0"/>
                <a:cs typeface="Arial" pitchFamily="34" charset="0"/>
              </a:rPr>
              <a:t>2</a:t>
            </a:r>
            <a:r>
              <a:rPr lang="en-US" sz="2800" b="1">
                <a:solidFill>
                  <a:srgbClr val="FF0000"/>
                </a:solidFill>
                <a:latin typeface="Arial" pitchFamily="34" charset="0"/>
                <a:cs typeface="Arial" pitchFamily="34" charset="0"/>
              </a:rPr>
              <a:t>O:</a:t>
            </a:r>
          </a:p>
        </p:txBody>
      </p:sp>
      <p:sp>
        <p:nvSpPr>
          <p:cNvPr id="21" name="TextBox 20"/>
          <p:cNvSpPr txBox="1"/>
          <p:nvPr/>
        </p:nvSpPr>
        <p:spPr>
          <a:xfrm>
            <a:off x="166869" y="5410200"/>
            <a:ext cx="8748531" cy="578882"/>
          </a:xfrm>
          <a:prstGeom prst="roundRect">
            <a:avLst/>
          </a:prstGeom>
          <a:solidFill>
            <a:srgbClr val="FFFFFF"/>
          </a:solidFill>
          <a:ln w="57150">
            <a:solidFill>
              <a:srgbClr val="008000"/>
            </a:solidFill>
          </a:ln>
        </p:spPr>
        <p:style>
          <a:lnRef idx="2">
            <a:schemeClr val="accent3"/>
          </a:lnRef>
          <a:fillRef idx="1">
            <a:schemeClr val="lt1"/>
          </a:fillRef>
          <a:effectRef idx="0">
            <a:schemeClr val="accent3"/>
          </a:effectRef>
          <a:fontRef idx="minor">
            <a:schemeClr val="dk1"/>
          </a:fontRef>
        </p:style>
        <p:txBody>
          <a:bodyPr wrap="square" rtlCol="0" anchor="ctr" anchorCtr="0">
            <a:spAutoFit/>
          </a:bodyPr>
          <a:lstStyle/>
          <a:p>
            <a:pPr algn="ctr"/>
            <a:r>
              <a:rPr lang="en-US" sz="2800" b="1">
                <a:solidFill>
                  <a:srgbClr val="FF0000"/>
                </a:solidFill>
                <a:latin typeface="Arial" pitchFamily="34" charset="0"/>
                <a:cs typeface="Arial" pitchFamily="34" charset="0"/>
              </a:rPr>
              <a:t>Cấu trúc phân tử H</a:t>
            </a:r>
            <a:r>
              <a:rPr lang="en-US" sz="2800" b="1" baseline="-25000">
                <a:solidFill>
                  <a:srgbClr val="FF0000"/>
                </a:solidFill>
                <a:latin typeface="Arial" pitchFamily="34" charset="0"/>
                <a:cs typeface="Arial" pitchFamily="34" charset="0"/>
              </a:rPr>
              <a:t>2</a:t>
            </a:r>
            <a:r>
              <a:rPr lang="en-US" sz="2800" b="1">
                <a:solidFill>
                  <a:srgbClr val="FF0000"/>
                </a:solidFill>
                <a:latin typeface="Arial" pitchFamily="34" charset="0"/>
                <a:cs typeface="Arial" pitchFamily="34" charset="0"/>
              </a:rPr>
              <a:t>O và ancol có sự tương đồng.</a:t>
            </a:r>
          </a:p>
        </p:txBody>
      </p:sp>
      <p:sp>
        <p:nvSpPr>
          <p:cNvPr id="22" name="Rectangle 21"/>
          <p:cNvSpPr/>
          <p:nvPr/>
        </p:nvSpPr>
        <p:spPr bwMode="auto">
          <a:xfrm>
            <a:off x="-1" y="0"/>
            <a:ext cx="9144001" cy="1600200"/>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nvGrpSpPr>
          <p:cNvPr id="23" name="Group 22"/>
          <p:cNvGrpSpPr/>
          <p:nvPr/>
        </p:nvGrpSpPr>
        <p:grpSpPr>
          <a:xfrm>
            <a:off x="370251" y="76200"/>
            <a:ext cx="8164149" cy="1447800"/>
            <a:chOff x="979850" y="0"/>
            <a:chExt cx="8164149" cy="1447800"/>
          </a:xfrm>
        </p:grpSpPr>
        <p:sp>
          <p:nvSpPr>
            <p:cNvPr id="2" name="TextBox 1"/>
            <p:cNvSpPr txBox="1"/>
            <p:nvPr/>
          </p:nvSpPr>
          <p:spPr>
            <a:xfrm>
              <a:off x="2391139" y="62805"/>
              <a:ext cx="6752860" cy="1384995"/>
            </a:xfrm>
            <a:prstGeom prst="rect">
              <a:avLst/>
            </a:prstGeom>
            <a:solidFill>
              <a:srgbClr val="FFFFFF"/>
            </a:solidFill>
          </p:spPr>
          <p:txBody>
            <a:bodyPr wrap="square" rtlCol="0">
              <a:spAutoFit/>
            </a:bodyPr>
            <a:lstStyle/>
            <a:p>
              <a:pPr algn="just"/>
              <a:r>
                <a:rPr lang="en-US" sz="2800" b="1">
                  <a:solidFill>
                    <a:srgbClr val="0000CC"/>
                  </a:solidFill>
                  <a:latin typeface="Arial" pitchFamily="34" charset="0"/>
                  <a:cs typeface="Arial" pitchFamily="34" charset="0"/>
                </a:rPr>
                <a:t>Vì sao các ancol là hợp chất hữu cơ nhưng các ancol có phân tử nhỏ lại dễ tan trong nước?</a:t>
              </a:r>
            </a:p>
          </p:txBody>
        </p:sp>
        <p:pic>
          <p:nvPicPr>
            <p:cNvPr id="4098" name="Picture 2" descr="C:\Users\ThaiSonBurio\Desktop\PICTURE\New folder\2013_10_02 - 3 question mark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9850" y="0"/>
              <a:ext cx="1411289" cy="115412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22806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i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par>
                                <p:cTn id="13" presetID="4" presetClass="entr" presetSubtype="16"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ox(in)">
                                      <p:cBhvr>
                                        <p:cTn id="15" dur="500"/>
                                        <p:tgtEl>
                                          <p:spTgt spid="12"/>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ox(in)">
                                      <p:cBhvr>
                                        <p:cTn id="1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457200" y="1981200"/>
            <a:ext cx="2331019" cy="523220"/>
          </a:xfrm>
          <a:prstGeom prst="rect">
            <a:avLst/>
          </a:prstGeom>
          <a:noFill/>
          <a:ln w="9525">
            <a:noFill/>
            <a:miter lim="800000"/>
            <a:headEnd/>
            <a:tailEnd/>
          </a:ln>
        </p:spPr>
        <p:txBody>
          <a:bodyPr>
            <a:spAutoFit/>
          </a:bodyPr>
          <a:lstStyle/>
          <a:p>
            <a:pPr algn="l">
              <a:spcBef>
                <a:spcPct val="50000"/>
              </a:spcBef>
            </a:pPr>
            <a:r>
              <a:rPr lang="en-US" sz="2800" b="1">
                <a:solidFill>
                  <a:srgbClr val="000000"/>
                </a:solidFill>
                <a:latin typeface="Arial" pitchFamily="34" charset="0"/>
                <a:cs typeface="Arial" pitchFamily="34" charset="0"/>
              </a:rPr>
              <a:t>O    H</a:t>
            </a:r>
          </a:p>
        </p:txBody>
      </p:sp>
      <p:sp>
        <p:nvSpPr>
          <p:cNvPr id="3" name="Line 27"/>
          <p:cNvSpPr>
            <a:spLocks noChangeShapeType="1"/>
          </p:cNvSpPr>
          <p:nvPr/>
        </p:nvSpPr>
        <p:spPr bwMode="auto">
          <a:xfrm flipH="1">
            <a:off x="417724" y="2390774"/>
            <a:ext cx="202697" cy="228600"/>
          </a:xfrm>
          <a:prstGeom prst="line">
            <a:avLst/>
          </a:prstGeom>
          <a:noFill/>
          <a:ln w="25400">
            <a:solidFill>
              <a:srgbClr val="000000"/>
            </a:solidFill>
            <a:round/>
            <a:headEnd/>
            <a:tailEnd/>
          </a:ln>
        </p:spPr>
        <p:txBody>
          <a:bodyPr/>
          <a:lstStyle/>
          <a:p>
            <a:endParaRPr lang="en-US" sz="2800" b="1">
              <a:latin typeface="Arial" pitchFamily="34" charset="0"/>
              <a:cs typeface="Arial" pitchFamily="34" charset="0"/>
            </a:endParaRPr>
          </a:p>
        </p:txBody>
      </p:sp>
      <p:sp>
        <p:nvSpPr>
          <p:cNvPr id="4" name="Text Box 28"/>
          <p:cNvSpPr txBox="1">
            <a:spLocks noChangeArrowheads="1"/>
          </p:cNvSpPr>
          <p:nvPr/>
        </p:nvSpPr>
        <p:spPr bwMode="auto">
          <a:xfrm>
            <a:off x="253559" y="2547937"/>
            <a:ext cx="608092" cy="523220"/>
          </a:xfrm>
          <a:prstGeom prst="rect">
            <a:avLst/>
          </a:prstGeom>
          <a:noFill/>
          <a:ln w="9525">
            <a:noFill/>
            <a:miter lim="800000"/>
            <a:headEnd/>
            <a:tailEnd/>
          </a:ln>
        </p:spPr>
        <p:txBody>
          <a:bodyPr>
            <a:spAutoFit/>
          </a:bodyPr>
          <a:lstStyle/>
          <a:p>
            <a:pPr algn="l">
              <a:spcBef>
                <a:spcPct val="50000"/>
              </a:spcBef>
            </a:pPr>
            <a:r>
              <a:rPr lang="en-US" sz="2800" b="1">
                <a:solidFill>
                  <a:srgbClr val="000000"/>
                </a:solidFill>
                <a:latin typeface="Arial" pitchFamily="34" charset="0"/>
                <a:cs typeface="Arial" pitchFamily="34" charset="0"/>
              </a:rPr>
              <a:t>R</a:t>
            </a:r>
          </a:p>
        </p:txBody>
      </p:sp>
      <p:sp>
        <p:nvSpPr>
          <p:cNvPr id="5" name="Text Box 29"/>
          <p:cNvSpPr txBox="1">
            <a:spLocks noChangeArrowheads="1"/>
          </p:cNvSpPr>
          <p:nvPr/>
        </p:nvSpPr>
        <p:spPr bwMode="auto">
          <a:xfrm>
            <a:off x="2926781" y="1990725"/>
            <a:ext cx="2331019" cy="523220"/>
          </a:xfrm>
          <a:prstGeom prst="rect">
            <a:avLst/>
          </a:prstGeom>
          <a:noFill/>
          <a:ln w="9525">
            <a:noFill/>
            <a:miter lim="800000"/>
            <a:headEnd/>
            <a:tailEnd/>
          </a:ln>
        </p:spPr>
        <p:txBody>
          <a:bodyPr>
            <a:spAutoFit/>
          </a:bodyPr>
          <a:lstStyle/>
          <a:p>
            <a:pPr algn="l">
              <a:spcBef>
                <a:spcPct val="50000"/>
              </a:spcBef>
            </a:pPr>
            <a:r>
              <a:rPr lang="en-US" sz="2800" b="1">
                <a:solidFill>
                  <a:srgbClr val="000000"/>
                </a:solidFill>
                <a:latin typeface="Arial" pitchFamily="34" charset="0"/>
                <a:cs typeface="Arial" pitchFamily="34" charset="0"/>
              </a:rPr>
              <a:t>O    H</a:t>
            </a:r>
          </a:p>
        </p:txBody>
      </p:sp>
      <p:sp>
        <p:nvSpPr>
          <p:cNvPr id="6" name="Line 32"/>
          <p:cNvSpPr>
            <a:spLocks noChangeShapeType="1"/>
          </p:cNvSpPr>
          <p:nvPr/>
        </p:nvSpPr>
        <p:spPr bwMode="auto">
          <a:xfrm flipH="1">
            <a:off x="2896166" y="2400299"/>
            <a:ext cx="202697" cy="228600"/>
          </a:xfrm>
          <a:prstGeom prst="line">
            <a:avLst/>
          </a:prstGeom>
          <a:noFill/>
          <a:ln w="25400">
            <a:solidFill>
              <a:srgbClr val="000000"/>
            </a:solidFill>
            <a:round/>
            <a:headEnd/>
            <a:tailEnd/>
          </a:ln>
        </p:spPr>
        <p:txBody>
          <a:bodyPr/>
          <a:lstStyle/>
          <a:p>
            <a:endParaRPr lang="en-US" sz="2800" b="1">
              <a:latin typeface="Arial" pitchFamily="34" charset="0"/>
              <a:cs typeface="Arial" pitchFamily="34" charset="0"/>
            </a:endParaRPr>
          </a:p>
        </p:txBody>
      </p:sp>
      <p:sp>
        <p:nvSpPr>
          <p:cNvPr id="7" name="Text Box 33"/>
          <p:cNvSpPr txBox="1">
            <a:spLocks noChangeArrowheads="1"/>
          </p:cNvSpPr>
          <p:nvPr/>
        </p:nvSpPr>
        <p:spPr bwMode="auto">
          <a:xfrm>
            <a:off x="2698748" y="2557462"/>
            <a:ext cx="608092" cy="523220"/>
          </a:xfrm>
          <a:prstGeom prst="rect">
            <a:avLst/>
          </a:prstGeom>
          <a:noFill/>
          <a:ln w="9525">
            <a:noFill/>
            <a:miter lim="800000"/>
            <a:headEnd/>
            <a:tailEnd/>
          </a:ln>
        </p:spPr>
        <p:txBody>
          <a:bodyPr>
            <a:spAutoFit/>
          </a:bodyPr>
          <a:lstStyle/>
          <a:p>
            <a:pPr algn="l">
              <a:spcBef>
                <a:spcPct val="50000"/>
              </a:spcBef>
            </a:pPr>
            <a:r>
              <a:rPr lang="en-US" sz="2800" b="1">
                <a:solidFill>
                  <a:srgbClr val="000000"/>
                </a:solidFill>
                <a:latin typeface="Arial" pitchFamily="34" charset="0"/>
                <a:cs typeface="Arial" pitchFamily="34" charset="0"/>
              </a:rPr>
              <a:t>H</a:t>
            </a:r>
          </a:p>
        </p:txBody>
      </p:sp>
      <p:sp>
        <p:nvSpPr>
          <p:cNvPr id="8" name="Text Box 34"/>
          <p:cNvSpPr txBox="1">
            <a:spLocks noChangeArrowheads="1"/>
          </p:cNvSpPr>
          <p:nvPr/>
        </p:nvSpPr>
        <p:spPr bwMode="auto">
          <a:xfrm>
            <a:off x="7269047" y="1981200"/>
            <a:ext cx="1621578" cy="538016"/>
          </a:xfrm>
          <a:prstGeom prst="rect">
            <a:avLst/>
          </a:prstGeom>
          <a:noFill/>
          <a:ln w="9525">
            <a:noFill/>
            <a:miter lim="800000"/>
            <a:headEnd/>
            <a:tailEnd/>
          </a:ln>
        </p:spPr>
        <p:txBody>
          <a:bodyPr>
            <a:spAutoFit/>
          </a:bodyPr>
          <a:lstStyle/>
          <a:p>
            <a:pPr algn="l">
              <a:spcBef>
                <a:spcPct val="50000"/>
              </a:spcBef>
            </a:pPr>
            <a:r>
              <a:rPr lang="en-US" sz="2800" b="1">
                <a:solidFill>
                  <a:srgbClr val="000000"/>
                </a:solidFill>
                <a:latin typeface="Arial" pitchFamily="34" charset="0"/>
                <a:cs typeface="Arial" pitchFamily="34" charset="0"/>
              </a:rPr>
              <a:t>O    H</a:t>
            </a:r>
          </a:p>
        </p:txBody>
      </p:sp>
      <p:sp>
        <p:nvSpPr>
          <p:cNvPr id="9" name="Line 37"/>
          <p:cNvSpPr>
            <a:spLocks noChangeShapeType="1"/>
          </p:cNvSpPr>
          <p:nvPr/>
        </p:nvSpPr>
        <p:spPr bwMode="auto">
          <a:xfrm flipH="1">
            <a:off x="7202652" y="2390774"/>
            <a:ext cx="202697" cy="228600"/>
          </a:xfrm>
          <a:prstGeom prst="line">
            <a:avLst/>
          </a:prstGeom>
          <a:noFill/>
          <a:ln w="25400">
            <a:solidFill>
              <a:srgbClr val="000000"/>
            </a:solidFill>
            <a:round/>
            <a:headEnd/>
            <a:tailEnd/>
          </a:ln>
        </p:spPr>
        <p:txBody>
          <a:bodyPr/>
          <a:lstStyle/>
          <a:p>
            <a:endParaRPr lang="en-US" sz="2800" b="1">
              <a:latin typeface="Arial" pitchFamily="34" charset="0"/>
              <a:cs typeface="Arial" pitchFamily="34" charset="0"/>
            </a:endParaRPr>
          </a:p>
        </p:txBody>
      </p:sp>
      <p:sp>
        <p:nvSpPr>
          <p:cNvPr id="10" name="Text Box 38"/>
          <p:cNvSpPr txBox="1">
            <a:spLocks noChangeArrowheads="1"/>
          </p:cNvSpPr>
          <p:nvPr/>
        </p:nvSpPr>
        <p:spPr bwMode="auto">
          <a:xfrm>
            <a:off x="7041013" y="2547937"/>
            <a:ext cx="608092" cy="523220"/>
          </a:xfrm>
          <a:prstGeom prst="rect">
            <a:avLst/>
          </a:prstGeom>
          <a:noFill/>
          <a:ln w="9525">
            <a:noFill/>
            <a:miter lim="800000"/>
            <a:headEnd/>
            <a:tailEnd/>
          </a:ln>
        </p:spPr>
        <p:txBody>
          <a:bodyPr>
            <a:spAutoFit/>
          </a:bodyPr>
          <a:lstStyle/>
          <a:p>
            <a:pPr algn="l">
              <a:spcBef>
                <a:spcPct val="50000"/>
              </a:spcBef>
            </a:pPr>
            <a:r>
              <a:rPr lang="en-US" sz="2800" b="1">
                <a:solidFill>
                  <a:srgbClr val="000000"/>
                </a:solidFill>
                <a:latin typeface="Arial" pitchFamily="34" charset="0"/>
                <a:cs typeface="Arial" pitchFamily="34" charset="0"/>
              </a:rPr>
              <a:t>H</a:t>
            </a:r>
          </a:p>
        </p:txBody>
      </p:sp>
      <p:sp>
        <p:nvSpPr>
          <p:cNvPr id="11" name="Text Box 39"/>
          <p:cNvSpPr txBox="1">
            <a:spLocks noChangeArrowheads="1"/>
          </p:cNvSpPr>
          <p:nvPr/>
        </p:nvSpPr>
        <p:spPr bwMode="auto">
          <a:xfrm>
            <a:off x="5257235" y="2024718"/>
            <a:ext cx="2331019" cy="523220"/>
          </a:xfrm>
          <a:prstGeom prst="rect">
            <a:avLst/>
          </a:prstGeom>
          <a:noFill/>
          <a:ln w="9525">
            <a:noFill/>
            <a:miter lim="800000"/>
            <a:headEnd/>
            <a:tailEnd/>
          </a:ln>
        </p:spPr>
        <p:txBody>
          <a:bodyPr>
            <a:spAutoFit/>
          </a:bodyPr>
          <a:lstStyle/>
          <a:p>
            <a:pPr algn="l">
              <a:spcBef>
                <a:spcPct val="50000"/>
              </a:spcBef>
            </a:pPr>
            <a:r>
              <a:rPr lang="en-US" sz="2800" b="1">
                <a:solidFill>
                  <a:srgbClr val="000000"/>
                </a:solidFill>
                <a:latin typeface="Arial" pitchFamily="34" charset="0"/>
                <a:cs typeface="Arial" pitchFamily="34" charset="0"/>
              </a:rPr>
              <a:t>O    H</a:t>
            </a:r>
          </a:p>
        </p:txBody>
      </p:sp>
      <p:sp>
        <p:nvSpPr>
          <p:cNvPr id="12" name="Line 42"/>
          <p:cNvSpPr>
            <a:spLocks noChangeShapeType="1"/>
          </p:cNvSpPr>
          <p:nvPr/>
        </p:nvSpPr>
        <p:spPr bwMode="auto">
          <a:xfrm flipH="1">
            <a:off x="5207503" y="2405060"/>
            <a:ext cx="202697" cy="228600"/>
          </a:xfrm>
          <a:prstGeom prst="line">
            <a:avLst/>
          </a:prstGeom>
          <a:noFill/>
          <a:ln w="25400">
            <a:solidFill>
              <a:srgbClr val="000000"/>
            </a:solidFill>
            <a:round/>
            <a:headEnd/>
            <a:tailEnd/>
          </a:ln>
        </p:spPr>
        <p:txBody>
          <a:bodyPr/>
          <a:lstStyle/>
          <a:p>
            <a:endParaRPr lang="en-US" sz="2800" b="1">
              <a:solidFill>
                <a:srgbClr val="000000"/>
              </a:solidFill>
              <a:latin typeface="Arial" pitchFamily="34" charset="0"/>
              <a:cs typeface="Arial" pitchFamily="34" charset="0"/>
            </a:endParaRPr>
          </a:p>
        </p:txBody>
      </p:sp>
      <p:sp>
        <p:nvSpPr>
          <p:cNvPr id="13" name="Text Box 43"/>
          <p:cNvSpPr txBox="1">
            <a:spLocks noChangeArrowheads="1"/>
          </p:cNvSpPr>
          <p:nvPr/>
        </p:nvSpPr>
        <p:spPr bwMode="auto">
          <a:xfrm>
            <a:off x="5029200" y="2591455"/>
            <a:ext cx="608092" cy="523220"/>
          </a:xfrm>
          <a:prstGeom prst="rect">
            <a:avLst/>
          </a:prstGeom>
          <a:noFill/>
          <a:ln w="9525">
            <a:noFill/>
            <a:miter lim="800000"/>
            <a:headEnd/>
            <a:tailEnd/>
          </a:ln>
        </p:spPr>
        <p:txBody>
          <a:bodyPr>
            <a:spAutoFit/>
          </a:bodyPr>
          <a:lstStyle/>
          <a:p>
            <a:pPr algn="l">
              <a:spcBef>
                <a:spcPct val="50000"/>
              </a:spcBef>
            </a:pPr>
            <a:r>
              <a:rPr lang="en-US" sz="2800" b="1">
                <a:solidFill>
                  <a:srgbClr val="000000"/>
                </a:solidFill>
                <a:latin typeface="Arial" pitchFamily="34" charset="0"/>
                <a:cs typeface="Arial" pitchFamily="34" charset="0"/>
              </a:rPr>
              <a:t>R</a:t>
            </a:r>
          </a:p>
        </p:txBody>
      </p:sp>
      <p:grpSp>
        <p:nvGrpSpPr>
          <p:cNvPr id="14" name="Group 59"/>
          <p:cNvGrpSpPr>
            <a:grpSpLocks/>
          </p:cNvGrpSpPr>
          <p:nvPr/>
        </p:nvGrpSpPr>
        <p:grpSpPr bwMode="auto">
          <a:xfrm>
            <a:off x="1524000" y="2195514"/>
            <a:ext cx="437065" cy="84137"/>
            <a:chOff x="1233" y="1056"/>
            <a:chExt cx="222" cy="57"/>
          </a:xfrm>
        </p:grpSpPr>
        <p:sp>
          <p:nvSpPr>
            <p:cNvPr id="15" name="Oval 60"/>
            <p:cNvSpPr>
              <a:spLocks noChangeArrowheads="1"/>
            </p:cNvSpPr>
            <p:nvPr/>
          </p:nvSpPr>
          <p:spPr bwMode="auto">
            <a:xfrm flipH="1">
              <a:off x="1233" y="1056"/>
              <a:ext cx="63" cy="57"/>
            </a:xfrm>
            <a:prstGeom prst="ellipse">
              <a:avLst/>
            </a:prstGeom>
            <a:solidFill>
              <a:srgbClr val="C47500"/>
            </a:solidFill>
            <a:ln w="9525">
              <a:noFill/>
              <a:round/>
              <a:headEnd/>
              <a:tailEnd/>
            </a:ln>
          </p:spPr>
          <p:txBody>
            <a:bodyPr wrap="none" anchor="ctr"/>
            <a:lstStyle/>
            <a:p>
              <a:pPr algn="l"/>
              <a:endParaRPr lang="en-US" sz="2800" b="1">
                <a:latin typeface="Arial" pitchFamily="34" charset="0"/>
                <a:cs typeface="Arial" pitchFamily="34" charset="0"/>
              </a:endParaRPr>
            </a:p>
          </p:txBody>
        </p:sp>
        <p:sp>
          <p:nvSpPr>
            <p:cNvPr id="16" name="Oval 61"/>
            <p:cNvSpPr>
              <a:spLocks noChangeArrowheads="1"/>
            </p:cNvSpPr>
            <p:nvPr/>
          </p:nvSpPr>
          <p:spPr bwMode="auto">
            <a:xfrm flipH="1">
              <a:off x="1311" y="1056"/>
              <a:ext cx="63" cy="57"/>
            </a:xfrm>
            <a:prstGeom prst="ellipse">
              <a:avLst/>
            </a:prstGeom>
            <a:solidFill>
              <a:srgbClr val="C47500"/>
            </a:solidFill>
            <a:ln w="9525">
              <a:noFill/>
              <a:round/>
              <a:headEnd/>
              <a:tailEnd/>
            </a:ln>
          </p:spPr>
          <p:txBody>
            <a:bodyPr wrap="none" anchor="ctr"/>
            <a:lstStyle/>
            <a:p>
              <a:pPr algn="l"/>
              <a:endParaRPr lang="en-US" sz="2800" b="1">
                <a:latin typeface="Arial" pitchFamily="34" charset="0"/>
                <a:cs typeface="Arial" pitchFamily="34" charset="0"/>
              </a:endParaRPr>
            </a:p>
          </p:txBody>
        </p:sp>
        <p:sp>
          <p:nvSpPr>
            <p:cNvPr id="17" name="Oval 62"/>
            <p:cNvSpPr>
              <a:spLocks noChangeArrowheads="1"/>
            </p:cNvSpPr>
            <p:nvPr/>
          </p:nvSpPr>
          <p:spPr bwMode="auto">
            <a:xfrm flipH="1">
              <a:off x="1392" y="1056"/>
              <a:ext cx="63" cy="57"/>
            </a:xfrm>
            <a:prstGeom prst="ellipse">
              <a:avLst/>
            </a:prstGeom>
            <a:solidFill>
              <a:srgbClr val="C47500"/>
            </a:solidFill>
            <a:ln w="9525">
              <a:noFill/>
              <a:round/>
              <a:headEnd/>
              <a:tailEnd/>
            </a:ln>
          </p:spPr>
          <p:txBody>
            <a:bodyPr wrap="none" anchor="ctr"/>
            <a:lstStyle/>
            <a:p>
              <a:pPr algn="l"/>
              <a:endParaRPr lang="en-US" sz="2800" b="1">
                <a:latin typeface="Arial" pitchFamily="34" charset="0"/>
                <a:cs typeface="Arial" pitchFamily="34" charset="0"/>
              </a:endParaRPr>
            </a:p>
          </p:txBody>
        </p:sp>
      </p:grpSp>
      <p:grpSp>
        <p:nvGrpSpPr>
          <p:cNvPr id="18" name="Group 63"/>
          <p:cNvGrpSpPr>
            <a:grpSpLocks/>
          </p:cNvGrpSpPr>
          <p:nvPr/>
        </p:nvGrpSpPr>
        <p:grpSpPr bwMode="auto">
          <a:xfrm>
            <a:off x="4038600" y="2209800"/>
            <a:ext cx="437067" cy="84137"/>
            <a:chOff x="1233" y="1056"/>
            <a:chExt cx="222" cy="57"/>
          </a:xfrm>
        </p:grpSpPr>
        <p:sp>
          <p:nvSpPr>
            <p:cNvPr id="19" name="Oval 64"/>
            <p:cNvSpPr>
              <a:spLocks noChangeArrowheads="1"/>
            </p:cNvSpPr>
            <p:nvPr/>
          </p:nvSpPr>
          <p:spPr bwMode="auto">
            <a:xfrm flipH="1">
              <a:off x="1233" y="1056"/>
              <a:ext cx="63" cy="57"/>
            </a:xfrm>
            <a:prstGeom prst="ellipse">
              <a:avLst/>
            </a:prstGeom>
            <a:solidFill>
              <a:srgbClr val="C47500"/>
            </a:solidFill>
            <a:ln w="9525">
              <a:noFill/>
              <a:round/>
              <a:headEnd/>
              <a:tailEnd/>
            </a:ln>
          </p:spPr>
          <p:txBody>
            <a:bodyPr wrap="none" anchor="ctr"/>
            <a:lstStyle/>
            <a:p>
              <a:pPr algn="l"/>
              <a:endParaRPr lang="en-US" sz="2800" b="1">
                <a:latin typeface="Arial" pitchFamily="34" charset="0"/>
                <a:cs typeface="Arial" pitchFamily="34" charset="0"/>
              </a:endParaRPr>
            </a:p>
          </p:txBody>
        </p:sp>
        <p:sp>
          <p:nvSpPr>
            <p:cNvPr id="20" name="Oval 65"/>
            <p:cNvSpPr>
              <a:spLocks noChangeArrowheads="1"/>
            </p:cNvSpPr>
            <p:nvPr/>
          </p:nvSpPr>
          <p:spPr bwMode="auto">
            <a:xfrm flipH="1">
              <a:off x="1311" y="1056"/>
              <a:ext cx="63" cy="57"/>
            </a:xfrm>
            <a:prstGeom prst="ellipse">
              <a:avLst/>
            </a:prstGeom>
            <a:solidFill>
              <a:srgbClr val="C47500"/>
            </a:solidFill>
            <a:ln w="9525">
              <a:noFill/>
              <a:round/>
              <a:headEnd/>
              <a:tailEnd/>
            </a:ln>
          </p:spPr>
          <p:txBody>
            <a:bodyPr wrap="none" anchor="ctr"/>
            <a:lstStyle/>
            <a:p>
              <a:pPr algn="l"/>
              <a:endParaRPr lang="en-US" sz="2800" b="1">
                <a:latin typeface="Arial" pitchFamily="34" charset="0"/>
                <a:cs typeface="Arial" pitchFamily="34" charset="0"/>
              </a:endParaRPr>
            </a:p>
          </p:txBody>
        </p:sp>
        <p:sp>
          <p:nvSpPr>
            <p:cNvPr id="21" name="Oval 66"/>
            <p:cNvSpPr>
              <a:spLocks noChangeArrowheads="1"/>
            </p:cNvSpPr>
            <p:nvPr/>
          </p:nvSpPr>
          <p:spPr bwMode="auto">
            <a:xfrm flipH="1">
              <a:off x="1392" y="1056"/>
              <a:ext cx="63" cy="57"/>
            </a:xfrm>
            <a:prstGeom prst="ellipse">
              <a:avLst/>
            </a:prstGeom>
            <a:solidFill>
              <a:srgbClr val="C47500"/>
            </a:solidFill>
            <a:ln w="9525">
              <a:noFill/>
              <a:round/>
              <a:headEnd/>
              <a:tailEnd/>
            </a:ln>
          </p:spPr>
          <p:txBody>
            <a:bodyPr wrap="none" anchor="ctr"/>
            <a:lstStyle/>
            <a:p>
              <a:pPr algn="l"/>
              <a:endParaRPr lang="en-US" sz="2800" b="1">
                <a:latin typeface="Arial" pitchFamily="34" charset="0"/>
                <a:cs typeface="Arial" pitchFamily="34" charset="0"/>
              </a:endParaRPr>
            </a:p>
          </p:txBody>
        </p:sp>
      </p:grpSp>
      <p:grpSp>
        <p:nvGrpSpPr>
          <p:cNvPr id="22" name="Group 67"/>
          <p:cNvGrpSpPr>
            <a:grpSpLocks/>
          </p:cNvGrpSpPr>
          <p:nvPr/>
        </p:nvGrpSpPr>
        <p:grpSpPr bwMode="auto">
          <a:xfrm>
            <a:off x="6324600" y="2239032"/>
            <a:ext cx="437067" cy="84137"/>
            <a:chOff x="1233" y="1056"/>
            <a:chExt cx="222" cy="57"/>
          </a:xfrm>
        </p:grpSpPr>
        <p:sp>
          <p:nvSpPr>
            <p:cNvPr id="23" name="Oval 68"/>
            <p:cNvSpPr>
              <a:spLocks noChangeArrowheads="1"/>
            </p:cNvSpPr>
            <p:nvPr/>
          </p:nvSpPr>
          <p:spPr bwMode="auto">
            <a:xfrm flipH="1">
              <a:off x="1233" y="1056"/>
              <a:ext cx="63" cy="57"/>
            </a:xfrm>
            <a:prstGeom prst="ellipse">
              <a:avLst/>
            </a:prstGeom>
            <a:solidFill>
              <a:srgbClr val="C47500"/>
            </a:solidFill>
            <a:ln w="9525">
              <a:noFill/>
              <a:round/>
              <a:headEnd/>
              <a:tailEnd/>
            </a:ln>
          </p:spPr>
          <p:txBody>
            <a:bodyPr wrap="none" anchor="ctr"/>
            <a:lstStyle/>
            <a:p>
              <a:pPr algn="l"/>
              <a:endParaRPr lang="en-US" sz="2800" b="1">
                <a:latin typeface="Arial" pitchFamily="34" charset="0"/>
                <a:cs typeface="Arial" pitchFamily="34" charset="0"/>
              </a:endParaRPr>
            </a:p>
          </p:txBody>
        </p:sp>
        <p:sp>
          <p:nvSpPr>
            <p:cNvPr id="24" name="Oval 69"/>
            <p:cNvSpPr>
              <a:spLocks noChangeArrowheads="1"/>
            </p:cNvSpPr>
            <p:nvPr/>
          </p:nvSpPr>
          <p:spPr bwMode="auto">
            <a:xfrm flipH="1">
              <a:off x="1311" y="1056"/>
              <a:ext cx="63" cy="57"/>
            </a:xfrm>
            <a:prstGeom prst="ellipse">
              <a:avLst/>
            </a:prstGeom>
            <a:solidFill>
              <a:srgbClr val="C47500"/>
            </a:solidFill>
            <a:ln w="9525">
              <a:noFill/>
              <a:round/>
              <a:headEnd/>
              <a:tailEnd/>
            </a:ln>
          </p:spPr>
          <p:txBody>
            <a:bodyPr wrap="none" anchor="ctr"/>
            <a:lstStyle/>
            <a:p>
              <a:pPr algn="l"/>
              <a:endParaRPr lang="en-US" sz="2800" b="1">
                <a:latin typeface="Arial" pitchFamily="34" charset="0"/>
                <a:cs typeface="Arial" pitchFamily="34" charset="0"/>
              </a:endParaRPr>
            </a:p>
          </p:txBody>
        </p:sp>
        <p:sp>
          <p:nvSpPr>
            <p:cNvPr id="25" name="Oval 70"/>
            <p:cNvSpPr>
              <a:spLocks noChangeArrowheads="1"/>
            </p:cNvSpPr>
            <p:nvPr/>
          </p:nvSpPr>
          <p:spPr bwMode="auto">
            <a:xfrm flipH="1">
              <a:off x="1392" y="1056"/>
              <a:ext cx="63" cy="57"/>
            </a:xfrm>
            <a:prstGeom prst="ellipse">
              <a:avLst/>
            </a:prstGeom>
            <a:solidFill>
              <a:srgbClr val="C47500"/>
            </a:solidFill>
            <a:ln w="9525">
              <a:noFill/>
              <a:round/>
              <a:headEnd/>
              <a:tailEnd/>
            </a:ln>
          </p:spPr>
          <p:txBody>
            <a:bodyPr wrap="none" anchor="ctr"/>
            <a:lstStyle/>
            <a:p>
              <a:pPr algn="l"/>
              <a:endParaRPr lang="en-US" sz="2800" b="1">
                <a:latin typeface="Arial" pitchFamily="34" charset="0"/>
                <a:cs typeface="Arial" pitchFamily="34" charset="0"/>
              </a:endParaRPr>
            </a:p>
          </p:txBody>
        </p:sp>
      </p:grpSp>
      <p:sp>
        <p:nvSpPr>
          <p:cNvPr id="26" name="Text Box 50"/>
          <p:cNvSpPr txBox="1">
            <a:spLocks noChangeArrowheads="1"/>
          </p:cNvSpPr>
          <p:nvPr/>
        </p:nvSpPr>
        <p:spPr bwMode="auto">
          <a:xfrm>
            <a:off x="1179725" y="1600200"/>
            <a:ext cx="576421" cy="607438"/>
          </a:xfrm>
          <a:prstGeom prst="rect">
            <a:avLst/>
          </a:prstGeom>
          <a:noFill/>
          <a:ln w="9525">
            <a:noFill/>
            <a:miter lim="800000"/>
            <a:headEnd/>
            <a:tailEnd/>
          </a:ln>
        </p:spPr>
        <p:txBody>
          <a:bodyPr>
            <a:spAutoFit/>
          </a:bodyPr>
          <a:lstStyle/>
          <a:p>
            <a:pPr marL="342900" indent="-342900" algn="l">
              <a:spcBef>
                <a:spcPct val="50000"/>
              </a:spcBef>
            </a:pPr>
            <a:r>
              <a:rPr lang="en-US" sz="3200" b="1">
                <a:solidFill>
                  <a:srgbClr val="000000"/>
                </a:solidFill>
                <a:latin typeface="Arial" pitchFamily="34" charset="0"/>
                <a:cs typeface="Arial" pitchFamily="34" charset="0"/>
                <a:sym typeface="Symbol" pitchFamily="18" charset="2"/>
              </a:rPr>
              <a:t></a:t>
            </a:r>
            <a:r>
              <a:rPr lang="en-US" sz="3200" b="1" baseline="30000">
                <a:solidFill>
                  <a:srgbClr val="000000"/>
                </a:solidFill>
                <a:latin typeface="Arial" pitchFamily="34" charset="0"/>
                <a:cs typeface="Arial" pitchFamily="34" charset="0"/>
                <a:sym typeface="Symbol" pitchFamily="18" charset="2"/>
              </a:rPr>
              <a:t>+</a:t>
            </a:r>
            <a:endParaRPr lang="en-US" sz="3200" b="1">
              <a:solidFill>
                <a:srgbClr val="000000"/>
              </a:solidFill>
              <a:latin typeface="Arial" pitchFamily="34" charset="0"/>
              <a:cs typeface="Arial" pitchFamily="34" charset="0"/>
              <a:sym typeface="Symbol" pitchFamily="18" charset="2"/>
            </a:endParaRPr>
          </a:p>
        </p:txBody>
      </p:sp>
      <p:sp>
        <p:nvSpPr>
          <p:cNvPr id="27" name="Text Box 48"/>
          <p:cNvSpPr txBox="1">
            <a:spLocks noChangeArrowheads="1"/>
          </p:cNvSpPr>
          <p:nvPr/>
        </p:nvSpPr>
        <p:spPr bwMode="auto">
          <a:xfrm>
            <a:off x="493923" y="1600200"/>
            <a:ext cx="506743" cy="607438"/>
          </a:xfrm>
          <a:prstGeom prst="rect">
            <a:avLst/>
          </a:prstGeom>
          <a:noFill/>
          <a:ln w="9525">
            <a:noFill/>
            <a:miter lim="800000"/>
            <a:headEnd/>
            <a:tailEnd/>
          </a:ln>
        </p:spPr>
        <p:txBody>
          <a:bodyPr>
            <a:spAutoFit/>
          </a:bodyPr>
          <a:lstStyle/>
          <a:p>
            <a:pPr marL="342900" indent="-342900" algn="l">
              <a:spcBef>
                <a:spcPct val="50000"/>
              </a:spcBef>
            </a:pPr>
            <a:r>
              <a:rPr lang="en-US" sz="3200" b="1">
                <a:solidFill>
                  <a:srgbClr val="000000"/>
                </a:solidFill>
                <a:latin typeface="Arial" pitchFamily="34" charset="0"/>
                <a:cs typeface="Arial" pitchFamily="34" charset="0"/>
                <a:sym typeface="Symbol" pitchFamily="18" charset="2"/>
              </a:rPr>
              <a:t></a:t>
            </a:r>
            <a:r>
              <a:rPr lang="en-US" sz="3200" b="1" baseline="30000">
                <a:solidFill>
                  <a:srgbClr val="000000"/>
                </a:solidFill>
                <a:latin typeface="Arial" pitchFamily="34" charset="0"/>
                <a:cs typeface="Arial" pitchFamily="34" charset="0"/>
                <a:sym typeface="Symbol" pitchFamily="18" charset="2"/>
              </a:rPr>
              <a:t>-</a:t>
            </a:r>
            <a:endParaRPr lang="en-US" sz="3200" b="1">
              <a:solidFill>
                <a:srgbClr val="000000"/>
              </a:solidFill>
              <a:latin typeface="Arial" pitchFamily="34" charset="0"/>
              <a:cs typeface="Arial" pitchFamily="34" charset="0"/>
              <a:sym typeface="Symbol" pitchFamily="18" charset="2"/>
            </a:endParaRPr>
          </a:p>
        </p:txBody>
      </p:sp>
      <p:sp>
        <p:nvSpPr>
          <p:cNvPr id="28" name="Text Box 50"/>
          <p:cNvSpPr txBox="1">
            <a:spLocks noChangeArrowheads="1"/>
          </p:cNvSpPr>
          <p:nvPr/>
        </p:nvSpPr>
        <p:spPr bwMode="auto">
          <a:xfrm>
            <a:off x="3581968" y="1600200"/>
            <a:ext cx="576421" cy="607438"/>
          </a:xfrm>
          <a:prstGeom prst="rect">
            <a:avLst/>
          </a:prstGeom>
          <a:noFill/>
          <a:ln w="9525">
            <a:noFill/>
            <a:miter lim="800000"/>
            <a:headEnd/>
            <a:tailEnd/>
          </a:ln>
        </p:spPr>
        <p:txBody>
          <a:bodyPr>
            <a:spAutoFit/>
          </a:bodyPr>
          <a:lstStyle/>
          <a:p>
            <a:pPr marL="342900" indent="-342900" algn="l">
              <a:spcBef>
                <a:spcPct val="50000"/>
              </a:spcBef>
            </a:pPr>
            <a:r>
              <a:rPr lang="en-US" sz="3200" b="1">
                <a:solidFill>
                  <a:srgbClr val="000000"/>
                </a:solidFill>
                <a:latin typeface="Arial" pitchFamily="34" charset="0"/>
                <a:cs typeface="Arial" pitchFamily="34" charset="0"/>
                <a:sym typeface="Symbol" pitchFamily="18" charset="2"/>
              </a:rPr>
              <a:t></a:t>
            </a:r>
            <a:r>
              <a:rPr lang="en-US" sz="3200" b="1" baseline="30000">
                <a:solidFill>
                  <a:srgbClr val="000000"/>
                </a:solidFill>
                <a:latin typeface="Arial" pitchFamily="34" charset="0"/>
                <a:cs typeface="Arial" pitchFamily="34" charset="0"/>
                <a:sym typeface="Symbol" pitchFamily="18" charset="2"/>
              </a:rPr>
              <a:t>+</a:t>
            </a:r>
            <a:endParaRPr lang="en-US" sz="3200" b="1">
              <a:solidFill>
                <a:srgbClr val="000000"/>
              </a:solidFill>
              <a:latin typeface="Arial" pitchFamily="34" charset="0"/>
              <a:cs typeface="Arial" pitchFamily="34" charset="0"/>
              <a:sym typeface="Symbol" pitchFamily="18" charset="2"/>
            </a:endParaRPr>
          </a:p>
        </p:txBody>
      </p:sp>
      <p:sp>
        <p:nvSpPr>
          <p:cNvPr id="29" name="Text Box 48"/>
          <p:cNvSpPr txBox="1">
            <a:spLocks noChangeArrowheads="1"/>
          </p:cNvSpPr>
          <p:nvPr/>
        </p:nvSpPr>
        <p:spPr bwMode="auto">
          <a:xfrm>
            <a:off x="2972366" y="1600200"/>
            <a:ext cx="506743" cy="607438"/>
          </a:xfrm>
          <a:prstGeom prst="rect">
            <a:avLst/>
          </a:prstGeom>
          <a:noFill/>
          <a:ln w="9525">
            <a:noFill/>
            <a:miter lim="800000"/>
            <a:headEnd/>
            <a:tailEnd/>
          </a:ln>
        </p:spPr>
        <p:txBody>
          <a:bodyPr>
            <a:spAutoFit/>
          </a:bodyPr>
          <a:lstStyle/>
          <a:p>
            <a:pPr marL="342900" indent="-342900" algn="l">
              <a:spcBef>
                <a:spcPct val="50000"/>
              </a:spcBef>
            </a:pPr>
            <a:r>
              <a:rPr lang="en-US" sz="3200" b="1">
                <a:solidFill>
                  <a:srgbClr val="000000"/>
                </a:solidFill>
                <a:latin typeface="Arial" pitchFamily="34" charset="0"/>
                <a:cs typeface="Arial" pitchFamily="34" charset="0"/>
                <a:sym typeface="Symbol" pitchFamily="18" charset="2"/>
              </a:rPr>
              <a:t></a:t>
            </a:r>
            <a:r>
              <a:rPr lang="en-US" sz="3200" b="1" baseline="30000">
                <a:solidFill>
                  <a:srgbClr val="000000"/>
                </a:solidFill>
                <a:latin typeface="Arial" pitchFamily="34" charset="0"/>
                <a:cs typeface="Arial" pitchFamily="34" charset="0"/>
                <a:sym typeface="Symbol" pitchFamily="18" charset="2"/>
              </a:rPr>
              <a:t>-</a:t>
            </a:r>
            <a:endParaRPr lang="en-US" sz="3200" b="1">
              <a:solidFill>
                <a:srgbClr val="000000"/>
              </a:solidFill>
              <a:latin typeface="Arial" pitchFamily="34" charset="0"/>
              <a:cs typeface="Arial" pitchFamily="34" charset="0"/>
              <a:sym typeface="Symbol" pitchFamily="18" charset="2"/>
            </a:endParaRPr>
          </a:p>
        </p:txBody>
      </p:sp>
      <p:sp>
        <p:nvSpPr>
          <p:cNvPr id="30" name="Text Box 50"/>
          <p:cNvSpPr txBox="1">
            <a:spLocks noChangeArrowheads="1"/>
          </p:cNvSpPr>
          <p:nvPr/>
        </p:nvSpPr>
        <p:spPr bwMode="auto">
          <a:xfrm>
            <a:off x="5932442" y="1643718"/>
            <a:ext cx="576421" cy="607438"/>
          </a:xfrm>
          <a:prstGeom prst="rect">
            <a:avLst/>
          </a:prstGeom>
          <a:noFill/>
          <a:ln w="9525">
            <a:noFill/>
            <a:miter lim="800000"/>
            <a:headEnd/>
            <a:tailEnd/>
          </a:ln>
        </p:spPr>
        <p:txBody>
          <a:bodyPr>
            <a:spAutoFit/>
          </a:bodyPr>
          <a:lstStyle/>
          <a:p>
            <a:pPr marL="342900" indent="-342900" algn="l">
              <a:spcBef>
                <a:spcPct val="50000"/>
              </a:spcBef>
            </a:pPr>
            <a:r>
              <a:rPr lang="en-US" sz="3200" b="1">
                <a:solidFill>
                  <a:srgbClr val="000000"/>
                </a:solidFill>
                <a:latin typeface="Arial" pitchFamily="34" charset="0"/>
                <a:cs typeface="Arial" pitchFamily="34" charset="0"/>
                <a:sym typeface="Symbol" pitchFamily="18" charset="2"/>
              </a:rPr>
              <a:t></a:t>
            </a:r>
            <a:r>
              <a:rPr lang="en-US" sz="3200" b="1" baseline="30000">
                <a:solidFill>
                  <a:srgbClr val="000000"/>
                </a:solidFill>
                <a:latin typeface="Arial" pitchFamily="34" charset="0"/>
                <a:cs typeface="Arial" pitchFamily="34" charset="0"/>
                <a:sym typeface="Symbol" pitchFamily="18" charset="2"/>
              </a:rPr>
              <a:t>+</a:t>
            </a:r>
            <a:endParaRPr lang="en-US" sz="3200" b="1">
              <a:solidFill>
                <a:srgbClr val="000000"/>
              </a:solidFill>
              <a:latin typeface="Arial" pitchFamily="34" charset="0"/>
              <a:cs typeface="Arial" pitchFamily="34" charset="0"/>
              <a:sym typeface="Symbol" pitchFamily="18" charset="2"/>
            </a:endParaRPr>
          </a:p>
        </p:txBody>
      </p:sp>
      <p:sp>
        <p:nvSpPr>
          <p:cNvPr id="31" name="Text Box 48"/>
          <p:cNvSpPr txBox="1">
            <a:spLocks noChangeArrowheads="1"/>
          </p:cNvSpPr>
          <p:nvPr/>
        </p:nvSpPr>
        <p:spPr bwMode="auto">
          <a:xfrm>
            <a:off x="5273297" y="1643718"/>
            <a:ext cx="506743" cy="607438"/>
          </a:xfrm>
          <a:prstGeom prst="rect">
            <a:avLst/>
          </a:prstGeom>
          <a:noFill/>
          <a:ln w="9525">
            <a:noFill/>
            <a:miter lim="800000"/>
            <a:headEnd/>
            <a:tailEnd/>
          </a:ln>
        </p:spPr>
        <p:txBody>
          <a:bodyPr>
            <a:spAutoFit/>
          </a:bodyPr>
          <a:lstStyle/>
          <a:p>
            <a:pPr marL="342900" indent="-342900" algn="l">
              <a:spcBef>
                <a:spcPct val="50000"/>
              </a:spcBef>
            </a:pPr>
            <a:r>
              <a:rPr lang="en-US" sz="3200" b="1">
                <a:solidFill>
                  <a:srgbClr val="000000"/>
                </a:solidFill>
                <a:latin typeface="Arial" pitchFamily="34" charset="0"/>
                <a:cs typeface="Arial" pitchFamily="34" charset="0"/>
                <a:sym typeface="Symbol" pitchFamily="18" charset="2"/>
              </a:rPr>
              <a:t></a:t>
            </a:r>
            <a:r>
              <a:rPr lang="en-US" sz="3200" b="1" baseline="30000">
                <a:solidFill>
                  <a:srgbClr val="000000"/>
                </a:solidFill>
                <a:latin typeface="Arial" pitchFamily="34" charset="0"/>
                <a:cs typeface="Arial" pitchFamily="34" charset="0"/>
                <a:sym typeface="Symbol" pitchFamily="18" charset="2"/>
              </a:rPr>
              <a:t>-</a:t>
            </a:r>
            <a:endParaRPr lang="en-US" sz="3200" b="1">
              <a:solidFill>
                <a:srgbClr val="000000"/>
              </a:solidFill>
              <a:latin typeface="Arial" pitchFamily="34" charset="0"/>
              <a:cs typeface="Arial" pitchFamily="34" charset="0"/>
              <a:sym typeface="Symbol" pitchFamily="18" charset="2"/>
            </a:endParaRPr>
          </a:p>
        </p:txBody>
      </p:sp>
      <p:sp>
        <p:nvSpPr>
          <p:cNvPr id="32" name="Text Box 50"/>
          <p:cNvSpPr txBox="1">
            <a:spLocks noChangeArrowheads="1"/>
          </p:cNvSpPr>
          <p:nvPr/>
        </p:nvSpPr>
        <p:spPr bwMode="auto">
          <a:xfrm>
            <a:off x="7938749" y="1625025"/>
            <a:ext cx="576421" cy="607438"/>
          </a:xfrm>
          <a:prstGeom prst="rect">
            <a:avLst/>
          </a:prstGeom>
          <a:noFill/>
          <a:ln w="9525">
            <a:noFill/>
            <a:miter lim="800000"/>
            <a:headEnd/>
            <a:tailEnd/>
          </a:ln>
        </p:spPr>
        <p:txBody>
          <a:bodyPr>
            <a:spAutoFit/>
          </a:bodyPr>
          <a:lstStyle/>
          <a:p>
            <a:pPr marL="342900" indent="-342900" algn="l">
              <a:spcBef>
                <a:spcPct val="50000"/>
              </a:spcBef>
            </a:pPr>
            <a:r>
              <a:rPr lang="en-US" sz="3200" b="1">
                <a:solidFill>
                  <a:srgbClr val="000000"/>
                </a:solidFill>
                <a:latin typeface="Arial" pitchFamily="34" charset="0"/>
                <a:cs typeface="Arial" pitchFamily="34" charset="0"/>
                <a:sym typeface="Symbol" pitchFamily="18" charset="2"/>
              </a:rPr>
              <a:t></a:t>
            </a:r>
            <a:r>
              <a:rPr lang="en-US" sz="3200" b="1" baseline="30000">
                <a:solidFill>
                  <a:srgbClr val="000000"/>
                </a:solidFill>
                <a:latin typeface="Arial" pitchFamily="34" charset="0"/>
                <a:cs typeface="Arial" pitchFamily="34" charset="0"/>
                <a:sym typeface="Symbol" pitchFamily="18" charset="2"/>
              </a:rPr>
              <a:t>+</a:t>
            </a:r>
            <a:endParaRPr lang="en-US" sz="3200" b="1">
              <a:solidFill>
                <a:srgbClr val="000000"/>
              </a:solidFill>
              <a:latin typeface="Arial" pitchFamily="34" charset="0"/>
              <a:cs typeface="Arial" pitchFamily="34" charset="0"/>
              <a:sym typeface="Symbol" pitchFamily="18" charset="2"/>
            </a:endParaRPr>
          </a:p>
        </p:txBody>
      </p:sp>
      <p:sp>
        <p:nvSpPr>
          <p:cNvPr id="33" name="Text Box 48"/>
          <p:cNvSpPr txBox="1">
            <a:spLocks noChangeArrowheads="1"/>
          </p:cNvSpPr>
          <p:nvPr/>
        </p:nvSpPr>
        <p:spPr bwMode="auto">
          <a:xfrm>
            <a:off x="7329149" y="1600200"/>
            <a:ext cx="506743" cy="607438"/>
          </a:xfrm>
          <a:prstGeom prst="rect">
            <a:avLst/>
          </a:prstGeom>
          <a:noFill/>
          <a:ln w="9525">
            <a:noFill/>
            <a:miter lim="800000"/>
            <a:headEnd/>
            <a:tailEnd/>
          </a:ln>
        </p:spPr>
        <p:txBody>
          <a:bodyPr>
            <a:spAutoFit/>
          </a:bodyPr>
          <a:lstStyle/>
          <a:p>
            <a:pPr marL="342900" indent="-342900" algn="l">
              <a:spcBef>
                <a:spcPct val="50000"/>
              </a:spcBef>
            </a:pPr>
            <a:r>
              <a:rPr lang="en-US" sz="3200" b="1">
                <a:solidFill>
                  <a:srgbClr val="000000"/>
                </a:solidFill>
                <a:latin typeface="Arial" pitchFamily="34" charset="0"/>
                <a:cs typeface="Arial" pitchFamily="34" charset="0"/>
                <a:sym typeface="Symbol" pitchFamily="18" charset="2"/>
              </a:rPr>
              <a:t></a:t>
            </a:r>
            <a:r>
              <a:rPr lang="en-US" sz="3200" b="1" baseline="30000">
                <a:solidFill>
                  <a:srgbClr val="000000"/>
                </a:solidFill>
                <a:latin typeface="Arial" pitchFamily="34" charset="0"/>
                <a:cs typeface="Arial" pitchFamily="34" charset="0"/>
                <a:sym typeface="Symbol" pitchFamily="18" charset="2"/>
              </a:rPr>
              <a:t>-</a:t>
            </a:r>
            <a:endParaRPr lang="en-US" sz="3200" b="1">
              <a:solidFill>
                <a:srgbClr val="000000"/>
              </a:solidFill>
              <a:latin typeface="Arial" pitchFamily="34" charset="0"/>
              <a:cs typeface="Arial" pitchFamily="34" charset="0"/>
              <a:sym typeface="Symbol" pitchFamily="18" charset="2"/>
            </a:endParaRPr>
          </a:p>
        </p:txBody>
      </p:sp>
      <p:grpSp>
        <p:nvGrpSpPr>
          <p:cNvPr id="34" name="Group 100"/>
          <p:cNvGrpSpPr>
            <a:grpSpLocks/>
          </p:cNvGrpSpPr>
          <p:nvPr/>
        </p:nvGrpSpPr>
        <p:grpSpPr bwMode="auto">
          <a:xfrm>
            <a:off x="8382000" y="2195514"/>
            <a:ext cx="437065" cy="84137"/>
            <a:chOff x="1233" y="1056"/>
            <a:chExt cx="222" cy="57"/>
          </a:xfrm>
        </p:grpSpPr>
        <p:sp>
          <p:nvSpPr>
            <p:cNvPr id="35" name="Oval 101"/>
            <p:cNvSpPr>
              <a:spLocks noChangeArrowheads="1"/>
            </p:cNvSpPr>
            <p:nvPr/>
          </p:nvSpPr>
          <p:spPr bwMode="auto">
            <a:xfrm flipH="1">
              <a:off x="1233" y="1056"/>
              <a:ext cx="63" cy="57"/>
            </a:xfrm>
            <a:prstGeom prst="ellipse">
              <a:avLst/>
            </a:prstGeom>
            <a:solidFill>
              <a:srgbClr val="C47500"/>
            </a:solidFill>
            <a:ln w="9525">
              <a:noFill/>
              <a:round/>
              <a:headEnd/>
              <a:tailEnd/>
            </a:ln>
          </p:spPr>
          <p:txBody>
            <a:bodyPr wrap="none" anchor="ctr"/>
            <a:lstStyle/>
            <a:p>
              <a:pPr algn="l"/>
              <a:endParaRPr lang="en-US" sz="2800" b="1">
                <a:latin typeface="Arial" pitchFamily="34" charset="0"/>
                <a:cs typeface="Arial" pitchFamily="34" charset="0"/>
              </a:endParaRPr>
            </a:p>
          </p:txBody>
        </p:sp>
        <p:sp>
          <p:nvSpPr>
            <p:cNvPr id="36" name="Oval 102"/>
            <p:cNvSpPr>
              <a:spLocks noChangeArrowheads="1"/>
            </p:cNvSpPr>
            <p:nvPr/>
          </p:nvSpPr>
          <p:spPr bwMode="auto">
            <a:xfrm flipH="1">
              <a:off x="1311" y="1056"/>
              <a:ext cx="63" cy="57"/>
            </a:xfrm>
            <a:prstGeom prst="ellipse">
              <a:avLst/>
            </a:prstGeom>
            <a:solidFill>
              <a:srgbClr val="C47500"/>
            </a:solidFill>
            <a:ln w="9525">
              <a:noFill/>
              <a:round/>
              <a:headEnd/>
              <a:tailEnd/>
            </a:ln>
          </p:spPr>
          <p:txBody>
            <a:bodyPr wrap="none" anchor="ctr"/>
            <a:lstStyle/>
            <a:p>
              <a:pPr algn="l"/>
              <a:endParaRPr lang="en-US" sz="2800" b="1">
                <a:latin typeface="Arial" pitchFamily="34" charset="0"/>
                <a:cs typeface="Arial" pitchFamily="34" charset="0"/>
              </a:endParaRPr>
            </a:p>
          </p:txBody>
        </p:sp>
        <p:sp>
          <p:nvSpPr>
            <p:cNvPr id="37" name="Oval 103"/>
            <p:cNvSpPr>
              <a:spLocks noChangeArrowheads="1"/>
            </p:cNvSpPr>
            <p:nvPr/>
          </p:nvSpPr>
          <p:spPr bwMode="auto">
            <a:xfrm flipH="1">
              <a:off x="1392" y="1056"/>
              <a:ext cx="63" cy="57"/>
            </a:xfrm>
            <a:prstGeom prst="ellipse">
              <a:avLst/>
            </a:prstGeom>
            <a:solidFill>
              <a:srgbClr val="C47500"/>
            </a:solidFill>
            <a:ln w="9525">
              <a:noFill/>
              <a:round/>
              <a:headEnd/>
              <a:tailEnd/>
            </a:ln>
          </p:spPr>
          <p:txBody>
            <a:bodyPr wrap="none" anchor="ctr"/>
            <a:lstStyle/>
            <a:p>
              <a:pPr algn="l"/>
              <a:endParaRPr lang="en-US" sz="2800" b="1">
                <a:latin typeface="Arial" pitchFamily="34" charset="0"/>
                <a:cs typeface="Arial" pitchFamily="34" charset="0"/>
              </a:endParaRPr>
            </a:p>
          </p:txBody>
        </p:sp>
      </p:grpSp>
      <p:grpSp>
        <p:nvGrpSpPr>
          <p:cNvPr id="38" name="Group 109"/>
          <p:cNvGrpSpPr>
            <a:grpSpLocks/>
          </p:cNvGrpSpPr>
          <p:nvPr/>
        </p:nvGrpSpPr>
        <p:grpSpPr bwMode="auto">
          <a:xfrm>
            <a:off x="76200" y="2195514"/>
            <a:ext cx="437067" cy="84137"/>
            <a:chOff x="1233" y="1056"/>
            <a:chExt cx="222" cy="57"/>
          </a:xfrm>
        </p:grpSpPr>
        <p:sp>
          <p:nvSpPr>
            <p:cNvPr id="39" name="Oval 110"/>
            <p:cNvSpPr>
              <a:spLocks noChangeArrowheads="1"/>
            </p:cNvSpPr>
            <p:nvPr/>
          </p:nvSpPr>
          <p:spPr bwMode="auto">
            <a:xfrm flipH="1">
              <a:off x="1233" y="1056"/>
              <a:ext cx="63" cy="57"/>
            </a:xfrm>
            <a:prstGeom prst="ellipse">
              <a:avLst/>
            </a:prstGeom>
            <a:solidFill>
              <a:srgbClr val="C47500"/>
            </a:solidFill>
            <a:ln w="9525">
              <a:noFill/>
              <a:round/>
              <a:headEnd/>
              <a:tailEnd/>
            </a:ln>
          </p:spPr>
          <p:txBody>
            <a:bodyPr wrap="none" anchor="ctr"/>
            <a:lstStyle/>
            <a:p>
              <a:pPr algn="l"/>
              <a:endParaRPr lang="en-US" sz="2800" b="1">
                <a:latin typeface="Arial" pitchFamily="34" charset="0"/>
                <a:cs typeface="Arial" pitchFamily="34" charset="0"/>
              </a:endParaRPr>
            </a:p>
          </p:txBody>
        </p:sp>
        <p:sp>
          <p:nvSpPr>
            <p:cNvPr id="40" name="Oval 111"/>
            <p:cNvSpPr>
              <a:spLocks noChangeArrowheads="1"/>
            </p:cNvSpPr>
            <p:nvPr/>
          </p:nvSpPr>
          <p:spPr bwMode="auto">
            <a:xfrm flipH="1">
              <a:off x="1311" y="1056"/>
              <a:ext cx="63" cy="57"/>
            </a:xfrm>
            <a:prstGeom prst="ellipse">
              <a:avLst/>
            </a:prstGeom>
            <a:solidFill>
              <a:srgbClr val="C47500"/>
            </a:solidFill>
            <a:ln w="9525">
              <a:noFill/>
              <a:round/>
              <a:headEnd/>
              <a:tailEnd/>
            </a:ln>
          </p:spPr>
          <p:txBody>
            <a:bodyPr wrap="none" anchor="ctr"/>
            <a:lstStyle/>
            <a:p>
              <a:pPr algn="l"/>
              <a:endParaRPr lang="en-US" sz="2800" b="1">
                <a:latin typeface="Arial" pitchFamily="34" charset="0"/>
                <a:cs typeface="Arial" pitchFamily="34" charset="0"/>
              </a:endParaRPr>
            </a:p>
          </p:txBody>
        </p:sp>
        <p:sp>
          <p:nvSpPr>
            <p:cNvPr id="41" name="Oval 112"/>
            <p:cNvSpPr>
              <a:spLocks noChangeArrowheads="1"/>
            </p:cNvSpPr>
            <p:nvPr/>
          </p:nvSpPr>
          <p:spPr bwMode="auto">
            <a:xfrm flipH="1">
              <a:off x="1392" y="1056"/>
              <a:ext cx="63" cy="57"/>
            </a:xfrm>
            <a:prstGeom prst="ellipse">
              <a:avLst/>
            </a:prstGeom>
            <a:solidFill>
              <a:srgbClr val="C47500"/>
            </a:solidFill>
            <a:ln w="9525">
              <a:noFill/>
              <a:round/>
              <a:headEnd/>
              <a:tailEnd/>
            </a:ln>
          </p:spPr>
          <p:txBody>
            <a:bodyPr wrap="none" anchor="ctr"/>
            <a:lstStyle/>
            <a:p>
              <a:pPr algn="l"/>
              <a:endParaRPr lang="en-US" sz="2800" b="1">
                <a:latin typeface="Arial" pitchFamily="34" charset="0"/>
                <a:cs typeface="Arial" pitchFamily="34" charset="0"/>
              </a:endParaRPr>
            </a:p>
          </p:txBody>
        </p:sp>
      </p:grpSp>
      <p:sp>
        <p:nvSpPr>
          <p:cNvPr id="42" name="Line 120"/>
          <p:cNvSpPr>
            <a:spLocks noChangeShapeType="1"/>
          </p:cNvSpPr>
          <p:nvPr/>
        </p:nvSpPr>
        <p:spPr bwMode="auto">
          <a:xfrm>
            <a:off x="905403" y="2285999"/>
            <a:ext cx="274321" cy="0"/>
          </a:xfrm>
          <a:prstGeom prst="line">
            <a:avLst/>
          </a:prstGeom>
          <a:noFill/>
          <a:ln w="25400">
            <a:solidFill>
              <a:srgbClr val="000000"/>
            </a:solidFill>
            <a:round/>
            <a:headEnd/>
            <a:tailEnd/>
          </a:ln>
        </p:spPr>
        <p:txBody>
          <a:bodyPr/>
          <a:lstStyle/>
          <a:p>
            <a:endParaRPr lang="en-US" sz="2800" b="1">
              <a:latin typeface="Arial" pitchFamily="34" charset="0"/>
              <a:cs typeface="Arial" pitchFamily="34" charset="0"/>
            </a:endParaRPr>
          </a:p>
        </p:txBody>
      </p:sp>
      <p:sp>
        <p:nvSpPr>
          <p:cNvPr id="43" name="Line 121"/>
          <p:cNvSpPr>
            <a:spLocks noChangeShapeType="1"/>
          </p:cNvSpPr>
          <p:nvPr/>
        </p:nvSpPr>
        <p:spPr bwMode="auto">
          <a:xfrm>
            <a:off x="3353366" y="2285999"/>
            <a:ext cx="274321" cy="0"/>
          </a:xfrm>
          <a:prstGeom prst="line">
            <a:avLst/>
          </a:prstGeom>
          <a:noFill/>
          <a:ln w="25400">
            <a:solidFill>
              <a:srgbClr val="000000"/>
            </a:solidFill>
            <a:round/>
            <a:headEnd/>
            <a:tailEnd/>
          </a:ln>
        </p:spPr>
        <p:txBody>
          <a:bodyPr/>
          <a:lstStyle/>
          <a:p>
            <a:endParaRPr lang="en-US" sz="2800" b="1">
              <a:latin typeface="Arial" pitchFamily="34" charset="0"/>
              <a:cs typeface="Arial" pitchFamily="34" charset="0"/>
            </a:endParaRPr>
          </a:p>
        </p:txBody>
      </p:sp>
      <p:sp>
        <p:nvSpPr>
          <p:cNvPr id="44" name="Line 122"/>
          <p:cNvSpPr>
            <a:spLocks noChangeShapeType="1"/>
          </p:cNvSpPr>
          <p:nvPr/>
        </p:nvSpPr>
        <p:spPr bwMode="auto">
          <a:xfrm>
            <a:off x="5658120" y="2267605"/>
            <a:ext cx="274321" cy="0"/>
          </a:xfrm>
          <a:prstGeom prst="line">
            <a:avLst/>
          </a:prstGeom>
          <a:noFill/>
          <a:ln w="25400">
            <a:solidFill>
              <a:srgbClr val="000000"/>
            </a:solidFill>
            <a:round/>
            <a:headEnd/>
            <a:tailEnd/>
          </a:ln>
        </p:spPr>
        <p:txBody>
          <a:bodyPr/>
          <a:lstStyle/>
          <a:p>
            <a:endParaRPr lang="en-US" sz="2800" b="1">
              <a:latin typeface="Arial" pitchFamily="34" charset="0"/>
              <a:cs typeface="Arial" pitchFamily="34" charset="0"/>
            </a:endParaRPr>
          </a:p>
        </p:txBody>
      </p:sp>
      <p:sp>
        <p:nvSpPr>
          <p:cNvPr id="45" name="Line 123"/>
          <p:cNvSpPr>
            <a:spLocks noChangeShapeType="1"/>
          </p:cNvSpPr>
          <p:nvPr/>
        </p:nvSpPr>
        <p:spPr bwMode="auto">
          <a:xfrm>
            <a:off x="7664427" y="2285999"/>
            <a:ext cx="274321" cy="0"/>
          </a:xfrm>
          <a:prstGeom prst="line">
            <a:avLst/>
          </a:prstGeom>
          <a:noFill/>
          <a:ln w="19050">
            <a:solidFill>
              <a:srgbClr val="000000"/>
            </a:solidFill>
            <a:round/>
            <a:headEnd/>
            <a:tailEnd/>
          </a:ln>
        </p:spPr>
        <p:txBody>
          <a:bodyPr/>
          <a:lstStyle/>
          <a:p>
            <a:endParaRPr lang="en-US" sz="2800" b="1">
              <a:latin typeface="Arial" pitchFamily="34" charset="0"/>
              <a:cs typeface="Arial" pitchFamily="34" charset="0"/>
            </a:endParaRPr>
          </a:p>
        </p:txBody>
      </p:sp>
      <p:sp>
        <p:nvSpPr>
          <p:cNvPr id="48" name="Rectangle 47"/>
          <p:cNvSpPr/>
          <p:nvPr/>
        </p:nvSpPr>
        <p:spPr bwMode="auto">
          <a:xfrm>
            <a:off x="0" y="0"/>
            <a:ext cx="9144000" cy="1371600"/>
          </a:xfrm>
          <a:prstGeom prst="rect">
            <a:avLst/>
          </a:prstGeom>
          <a:solidFill>
            <a:srgbClr val="FFFFFF"/>
          </a:solidFill>
          <a:ln>
            <a:solidFill>
              <a:srgbClr val="FFFFFF"/>
            </a:solidFill>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6" name="TextBox 45"/>
          <p:cNvSpPr txBox="1"/>
          <p:nvPr/>
        </p:nvSpPr>
        <p:spPr>
          <a:xfrm>
            <a:off x="1254953" y="49748"/>
            <a:ext cx="6365047" cy="1077218"/>
          </a:xfrm>
          <a:prstGeom prst="rect">
            <a:avLst/>
          </a:prstGeom>
          <a:solidFill>
            <a:srgbClr val="FFFFFF"/>
          </a:solidFill>
        </p:spPr>
        <p:txBody>
          <a:bodyPr wrap="square" rtlCol="0">
            <a:spAutoFit/>
          </a:bodyPr>
          <a:lstStyle/>
          <a:p>
            <a:r>
              <a:rPr lang="en-US" sz="3200" b="1">
                <a:solidFill>
                  <a:srgbClr val="FF0000"/>
                </a:solidFill>
                <a:latin typeface="Arial" pitchFamily="34" charset="0"/>
                <a:cs typeface="Arial" pitchFamily="34" charset="0"/>
              </a:rPr>
              <a:t>Sự hình thành liên kết H giữa phân tử H</a:t>
            </a:r>
            <a:r>
              <a:rPr lang="en-US" sz="3200" b="1" baseline="-25000">
                <a:solidFill>
                  <a:srgbClr val="FF0000"/>
                </a:solidFill>
                <a:latin typeface="Arial" pitchFamily="34" charset="0"/>
                <a:cs typeface="Arial" pitchFamily="34" charset="0"/>
              </a:rPr>
              <a:t>2</a:t>
            </a:r>
            <a:r>
              <a:rPr lang="en-US" sz="3200" b="1">
                <a:solidFill>
                  <a:srgbClr val="FF0000"/>
                </a:solidFill>
                <a:latin typeface="Arial" pitchFamily="34" charset="0"/>
                <a:cs typeface="Arial" pitchFamily="34" charset="0"/>
              </a:rPr>
              <a:t>O và ancol</a:t>
            </a:r>
          </a:p>
        </p:txBody>
      </p:sp>
      <p:sp>
        <p:nvSpPr>
          <p:cNvPr id="50" name="Rectangle 49"/>
          <p:cNvSpPr/>
          <p:nvPr/>
        </p:nvSpPr>
        <p:spPr bwMode="auto">
          <a:xfrm>
            <a:off x="0" y="5791200"/>
            <a:ext cx="9144000" cy="457200"/>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9" name="Rectangle 48"/>
          <p:cNvSpPr/>
          <p:nvPr/>
        </p:nvSpPr>
        <p:spPr>
          <a:xfrm>
            <a:off x="165632" y="3368457"/>
            <a:ext cx="8749768" cy="3108543"/>
          </a:xfrm>
          <a:prstGeom prst="rect">
            <a:avLst/>
          </a:prstGeom>
          <a:solidFill>
            <a:srgbClr val="FFFFFF"/>
          </a:solidFill>
        </p:spPr>
        <p:txBody>
          <a:bodyPr wrap="square">
            <a:spAutoFit/>
          </a:bodyPr>
          <a:lstStyle/>
          <a:p>
            <a:pPr algn="just">
              <a:spcBef>
                <a:spcPct val="50000"/>
              </a:spcBef>
            </a:pPr>
            <a:r>
              <a:rPr lang="en-US" sz="2800" b="1" u="sng">
                <a:solidFill>
                  <a:srgbClr val="FF0000"/>
                </a:solidFill>
                <a:latin typeface="Arial" pitchFamily="34" charset="0"/>
                <a:cs typeface="Arial" pitchFamily="34" charset="0"/>
              </a:rPr>
              <a:t>KẾT LUẬN</a:t>
            </a:r>
          </a:p>
          <a:p>
            <a:pPr marL="342900" indent="-342900" algn="just">
              <a:spcBef>
                <a:spcPct val="50000"/>
              </a:spcBef>
              <a:buFontTx/>
              <a:buChar char="-"/>
            </a:pPr>
            <a:r>
              <a:rPr lang="en-US" sz="2400" b="1">
                <a:solidFill>
                  <a:srgbClr val="0000CC"/>
                </a:solidFill>
                <a:latin typeface="Arial" pitchFamily="34" charset="0"/>
                <a:cs typeface="Arial" pitchFamily="34" charset="0"/>
                <a:sym typeface="Wingdings" pitchFamily="2" charset="2"/>
              </a:rPr>
              <a:t>Các ancol có nhiệt độ sôi cao hơn các hiđrocacbon cùng phân tử khối hoặc đồng phân ete của nó là do giữa các phân tử ancol có liên kết hiđro.</a:t>
            </a:r>
          </a:p>
          <a:p>
            <a:pPr marL="342900" indent="-342900" algn="just">
              <a:spcBef>
                <a:spcPct val="50000"/>
              </a:spcBef>
              <a:buFontTx/>
              <a:buChar char="-"/>
            </a:pPr>
            <a:r>
              <a:rPr lang="en-US" sz="2400" b="1">
                <a:solidFill>
                  <a:srgbClr val="0000CC"/>
                </a:solidFill>
                <a:latin typeface="Arial" pitchFamily="34" charset="0"/>
                <a:cs typeface="Arial" pitchFamily="34" charset="0"/>
                <a:sym typeface="Wingdings" pitchFamily="2" charset="2"/>
              </a:rPr>
              <a:t>Các ancol tan nhiều trong nước là do các phân tử ancol và các phân tử nước tạo được liên kết hiđro, trong khi đó các hiđrocacbon hoặc ete không có khả năng này.</a:t>
            </a:r>
            <a:endParaRPr lang="en-US" sz="2400" b="1">
              <a:solidFill>
                <a:srgbClr val="000000"/>
              </a:solidFill>
              <a:latin typeface="Arial" pitchFamily="34" charset="0"/>
              <a:cs typeface="Arial" pitchFamily="34" charset="0"/>
              <a:sym typeface="Wingdings" pitchFamily="2" charset="2"/>
            </a:endParaRPr>
          </a:p>
        </p:txBody>
      </p:sp>
      <p:sp>
        <p:nvSpPr>
          <p:cNvPr id="47" name="Oval Callout 46"/>
          <p:cNvSpPr/>
          <p:nvPr/>
        </p:nvSpPr>
        <p:spPr>
          <a:xfrm>
            <a:off x="4219864" y="990600"/>
            <a:ext cx="2133599" cy="609600"/>
          </a:xfrm>
          <a:prstGeom prst="wedgeEllipseCallout">
            <a:avLst>
              <a:gd name="adj1" fmla="val -50524"/>
              <a:gd name="adj2" fmla="val 116441"/>
            </a:avLst>
          </a:prstGeom>
          <a:solidFill>
            <a:srgbClr val="FFFFFF"/>
          </a:solidFill>
          <a:ln w="381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a:solidFill>
                  <a:srgbClr val="0000CC"/>
                </a:solidFill>
                <a:latin typeface="Arial" pitchFamily="34" charset="0"/>
                <a:cs typeface="Arial" pitchFamily="34" charset="0"/>
              </a:rPr>
              <a:t>LIÊN KẾT HIDRO</a:t>
            </a:r>
          </a:p>
        </p:txBody>
      </p:sp>
    </p:spTree>
    <p:extLst>
      <p:ext uri="{BB962C8B-B14F-4D97-AF65-F5344CB8AC3E}">
        <p14:creationId xmlns:p14="http://schemas.microsoft.com/office/powerpoint/2010/main" val="1158587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34"/>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22"/>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18"/>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14"/>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3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dissolve">
                                      <p:cBhvr>
                                        <p:cTn id="19" dur="500"/>
                                        <p:tgtEl>
                                          <p:spTgt spid="2"/>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ssolve">
                                      <p:cBhvr>
                                        <p:cTn id="22" dur="500"/>
                                        <p:tgtEl>
                                          <p:spTgt spid="3"/>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dissolve">
                                      <p:cBhvr>
                                        <p:cTn id="25" dur="500"/>
                                        <p:tgtEl>
                                          <p:spTgt spid="4"/>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dissolve">
                                      <p:cBhvr>
                                        <p:cTn id="28" dur="500"/>
                                        <p:tgtEl>
                                          <p:spTgt spid="5"/>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dissolve">
                                      <p:cBhvr>
                                        <p:cTn id="31" dur="500"/>
                                        <p:tgtEl>
                                          <p:spTgt spid="6"/>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dissolve">
                                      <p:cBhvr>
                                        <p:cTn id="34" dur="500"/>
                                        <p:tgtEl>
                                          <p:spTgt spid="7"/>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dissolve">
                                      <p:cBhvr>
                                        <p:cTn id="37" dur="500"/>
                                        <p:tgtEl>
                                          <p:spTgt spid="8"/>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dissolve">
                                      <p:cBhvr>
                                        <p:cTn id="40" dur="500"/>
                                        <p:tgtEl>
                                          <p:spTgt spid="9"/>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dissolve">
                                      <p:cBhvr>
                                        <p:cTn id="43" dur="500"/>
                                        <p:tgtEl>
                                          <p:spTgt spid="10"/>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dissolve">
                                      <p:cBhvr>
                                        <p:cTn id="46" dur="500"/>
                                        <p:tgtEl>
                                          <p:spTgt spid="11"/>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dissolve">
                                      <p:cBhvr>
                                        <p:cTn id="49" dur="500"/>
                                        <p:tgtEl>
                                          <p:spTgt spid="12"/>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dissolve">
                                      <p:cBhvr>
                                        <p:cTn id="52" dur="500"/>
                                        <p:tgtEl>
                                          <p:spTgt spid="13"/>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dissolve">
                                      <p:cBhvr>
                                        <p:cTn id="55" dur="500"/>
                                        <p:tgtEl>
                                          <p:spTgt spid="26"/>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dissolve">
                                      <p:cBhvr>
                                        <p:cTn id="58" dur="500"/>
                                        <p:tgtEl>
                                          <p:spTgt spid="27"/>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dissolve">
                                      <p:cBhvr>
                                        <p:cTn id="61" dur="500"/>
                                        <p:tgtEl>
                                          <p:spTgt spid="28"/>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dissolve">
                                      <p:cBhvr>
                                        <p:cTn id="64" dur="500"/>
                                        <p:tgtEl>
                                          <p:spTgt spid="29"/>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dissolve">
                                      <p:cBhvr>
                                        <p:cTn id="67" dur="500"/>
                                        <p:tgtEl>
                                          <p:spTgt spid="30"/>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dissolve">
                                      <p:cBhvr>
                                        <p:cTn id="70" dur="500"/>
                                        <p:tgtEl>
                                          <p:spTgt spid="31"/>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dissolve">
                                      <p:cBhvr>
                                        <p:cTn id="73" dur="500"/>
                                        <p:tgtEl>
                                          <p:spTgt spid="32"/>
                                        </p:tgtEl>
                                      </p:cBhvr>
                                    </p:animEffect>
                                  </p:childTnLst>
                                </p:cTn>
                              </p:par>
                              <p:par>
                                <p:cTn id="74" presetID="9" presetClass="entr" presetSubtype="0" fill="hold" grpId="0" nodeType="with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dissolve">
                                      <p:cBhvr>
                                        <p:cTn id="76" dur="500"/>
                                        <p:tgtEl>
                                          <p:spTgt spid="33"/>
                                        </p:tgtEl>
                                      </p:cBhvr>
                                    </p:animEffect>
                                  </p:childTnLst>
                                </p:cTn>
                              </p:par>
                              <p:par>
                                <p:cTn id="77" presetID="9" presetClass="entr" presetSubtype="0" fill="hold" grpId="0" nodeType="with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dissolve">
                                      <p:cBhvr>
                                        <p:cTn id="79" dur="500"/>
                                        <p:tgtEl>
                                          <p:spTgt spid="42"/>
                                        </p:tgtEl>
                                      </p:cBhvr>
                                    </p:animEffect>
                                  </p:childTnLst>
                                </p:cTn>
                              </p:par>
                              <p:par>
                                <p:cTn id="80" presetID="9" presetClass="entr" presetSubtype="0" fill="hold" grpId="0" nodeType="with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dissolve">
                                      <p:cBhvr>
                                        <p:cTn id="82" dur="500"/>
                                        <p:tgtEl>
                                          <p:spTgt spid="43"/>
                                        </p:tgtEl>
                                      </p:cBhvr>
                                    </p:animEffect>
                                  </p:childTnLst>
                                </p:cTn>
                              </p:par>
                              <p:par>
                                <p:cTn id="83" presetID="9" presetClass="entr" presetSubtype="0" fill="hold" grpId="0" nodeType="with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dissolve">
                                      <p:cBhvr>
                                        <p:cTn id="85" dur="500"/>
                                        <p:tgtEl>
                                          <p:spTgt spid="44"/>
                                        </p:tgtEl>
                                      </p:cBhvr>
                                    </p:animEffect>
                                  </p:childTnLst>
                                </p:cTn>
                              </p:par>
                              <p:par>
                                <p:cTn id="86" presetID="9"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dissolve">
                                      <p:cBhvr>
                                        <p:cTn id="88" dur="500"/>
                                        <p:tgtEl>
                                          <p:spTgt spid="45"/>
                                        </p:tgtEl>
                                      </p:cBhvr>
                                    </p:animEffect>
                                  </p:childTnLst>
                                </p:cTn>
                              </p:par>
                            </p:childTnLst>
                          </p:cTn>
                        </p:par>
                      </p:childTnLst>
                    </p:cTn>
                  </p:par>
                  <p:par>
                    <p:cTn id="89" fill="hold">
                      <p:stCondLst>
                        <p:cond delay="indefinite"/>
                      </p:stCondLst>
                      <p:childTnLst>
                        <p:par>
                          <p:cTn id="90" fill="hold">
                            <p:stCondLst>
                              <p:cond delay="0"/>
                            </p:stCondLst>
                            <p:childTnLst>
                              <p:par>
                                <p:cTn id="91" presetID="0" presetClass="path" presetSubtype="0" accel="50000" decel="50000" fill="hold" grpId="1" nodeType="clickEffect">
                                  <p:stCondLst>
                                    <p:cond delay="0"/>
                                  </p:stCondLst>
                                  <p:childTnLst>
                                    <p:animMotion origin="layout" path="M 0 0 L 0.1 0 " pathEditMode="relative" ptsTypes="AA">
                                      <p:cBhvr>
                                        <p:cTn id="92" dur="2000" fill="hold"/>
                                        <p:tgtEl>
                                          <p:spTgt spid="2"/>
                                        </p:tgtEl>
                                        <p:attrNameLst>
                                          <p:attrName>ppt_x</p:attrName>
                                          <p:attrName>ppt_y</p:attrName>
                                        </p:attrNameLst>
                                      </p:cBhvr>
                                    </p:animMotion>
                                  </p:childTnLst>
                                  <p:subTnLst>
                                    <p:audio>
                                      <p:cMediaNode>
                                        <p:cTn display="0" masterRel="sameClick">
                                          <p:stCondLst>
                                            <p:cond evt="begin" delay="0">
                                              <p:tn val="91"/>
                                            </p:cond>
                                          </p:stCondLst>
                                          <p:endCondLst>
                                            <p:cond evt="onStopAudio" delay="0">
                                              <p:tgtEl>
                                                <p:sldTgt/>
                                              </p:tgtEl>
                                            </p:cond>
                                          </p:endCondLst>
                                        </p:cTn>
                                        <p:tgtEl>
                                          <p:sndTgt r:embed="rId2" name="wind.wav"/>
                                        </p:tgtEl>
                                      </p:cMediaNode>
                                    </p:audio>
                                  </p:subTnLst>
                                </p:cTn>
                              </p:par>
                              <p:par>
                                <p:cTn id="93" presetID="0" presetClass="path" presetSubtype="0" accel="50000" decel="50000" fill="hold" grpId="1" nodeType="withEffect">
                                  <p:stCondLst>
                                    <p:cond delay="0"/>
                                  </p:stCondLst>
                                  <p:childTnLst>
                                    <p:animMotion origin="layout" path="M 0 0 L 0.1 0 " pathEditMode="relative" ptsTypes="AA">
                                      <p:cBhvr>
                                        <p:cTn id="94" dur="2000" fill="hold"/>
                                        <p:tgtEl>
                                          <p:spTgt spid="3"/>
                                        </p:tgtEl>
                                        <p:attrNameLst>
                                          <p:attrName>ppt_x</p:attrName>
                                          <p:attrName>ppt_y</p:attrName>
                                        </p:attrNameLst>
                                      </p:cBhvr>
                                    </p:animMotion>
                                  </p:childTnLst>
                                </p:cTn>
                              </p:par>
                              <p:par>
                                <p:cTn id="95" presetID="0" presetClass="path" presetSubtype="0" accel="50000" decel="50000" fill="hold" grpId="1" nodeType="withEffect">
                                  <p:stCondLst>
                                    <p:cond delay="0"/>
                                  </p:stCondLst>
                                  <p:childTnLst>
                                    <p:animMotion origin="layout" path="M 0 0 L 0.1 0 " pathEditMode="relative" ptsTypes="AA">
                                      <p:cBhvr>
                                        <p:cTn id="96" dur="2000" fill="hold"/>
                                        <p:tgtEl>
                                          <p:spTgt spid="4"/>
                                        </p:tgtEl>
                                        <p:attrNameLst>
                                          <p:attrName>ppt_x</p:attrName>
                                          <p:attrName>ppt_y</p:attrName>
                                        </p:attrNameLst>
                                      </p:cBhvr>
                                    </p:animMotion>
                                  </p:childTnLst>
                                </p:cTn>
                              </p:par>
                              <p:par>
                                <p:cTn id="97" presetID="0" presetClass="path" presetSubtype="0" accel="50000" decel="50000" fill="hold" nodeType="withEffect">
                                  <p:stCondLst>
                                    <p:cond delay="0"/>
                                  </p:stCondLst>
                                  <p:childTnLst>
                                    <p:animMotion origin="layout" path="M 0 0 L 0.1 0 " pathEditMode="relative" ptsTypes="AA">
                                      <p:cBhvr>
                                        <p:cTn id="98" dur="2000" fill="hold"/>
                                        <p:tgtEl>
                                          <p:spTgt spid="14"/>
                                        </p:tgtEl>
                                        <p:attrNameLst>
                                          <p:attrName>ppt_x</p:attrName>
                                          <p:attrName>ppt_y</p:attrName>
                                        </p:attrNameLst>
                                      </p:cBhvr>
                                    </p:animMotion>
                                  </p:childTnLst>
                                </p:cTn>
                              </p:par>
                              <p:par>
                                <p:cTn id="99" presetID="0" presetClass="path" presetSubtype="0" accel="50000" decel="50000" fill="hold" grpId="1" nodeType="withEffect">
                                  <p:stCondLst>
                                    <p:cond delay="0"/>
                                  </p:stCondLst>
                                  <p:childTnLst>
                                    <p:animMotion origin="layout" path="M 0 0 L 0.1 0 " pathEditMode="relative" ptsTypes="AA">
                                      <p:cBhvr>
                                        <p:cTn id="100" dur="2000" fill="hold"/>
                                        <p:tgtEl>
                                          <p:spTgt spid="26"/>
                                        </p:tgtEl>
                                        <p:attrNameLst>
                                          <p:attrName>ppt_x</p:attrName>
                                          <p:attrName>ppt_y</p:attrName>
                                        </p:attrNameLst>
                                      </p:cBhvr>
                                    </p:animMotion>
                                  </p:childTnLst>
                                </p:cTn>
                              </p:par>
                              <p:par>
                                <p:cTn id="101" presetID="0" presetClass="path" presetSubtype="0" accel="50000" decel="50000" fill="hold" grpId="1" nodeType="withEffect">
                                  <p:stCondLst>
                                    <p:cond delay="0"/>
                                  </p:stCondLst>
                                  <p:childTnLst>
                                    <p:animMotion origin="layout" path="M 0 0 L 0.1 0 " pathEditMode="relative" ptsTypes="AA">
                                      <p:cBhvr>
                                        <p:cTn id="102" dur="2000" fill="hold"/>
                                        <p:tgtEl>
                                          <p:spTgt spid="27"/>
                                        </p:tgtEl>
                                        <p:attrNameLst>
                                          <p:attrName>ppt_x</p:attrName>
                                          <p:attrName>ppt_y</p:attrName>
                                        </p:attrNameLst>
                                      </p:cBhvr>
                                    </p:animMotion>
                                  </p:childTnLst>
                                </p:cTn>
                              </p:par>
                              <p:par>
                                <p:cTn id="103" presetID="0" presetClass="path" presetSubtype="0" accel="50000" decel="50000" fill="hold" nodeType="withEffect">
                                  <p:stCondLst>
                                    <p:cond delay="0"/>
                                  </p:stCondLst>
                                  <p:childTnLst>
                                    <p:animMotion origin="layout" path="M 0 0 L 0.1 0 " pathEditMode="relative" ptsTypes="AA">
                                      <p:cBhvr>
                                        <p:cTn id="104" dur="2000" fill="hold"/>
                                        <p:tgtEl>
                                          <p:spTgt spid="38"/>
                                        </p:tgtEl>
                                        <p:attrNameLst>
                                          <p:attrName>ppt_x</p:attrName>
                                          <p:attrName>ppt_y</p:attrName>
                                        </p:attrNameLst>
                                      </p:cBhvr>
                                    </p:animMotion>
                                  </p:childTnLst>
                                </p:cTn>
                              </p:par>
                              <p:par>
                                <p:cTn id="105" presetID="0" presetClass="path" presetSubtype="0" accel="50000" decel="50000" fill="hold" grpId="1" nodeType="withEffect">
                                  <p:stCondLst>
                                    <p:cond delay="0"/>
                                  </p:stCondLst>
                                  <p:childTnLst>
                                    <p:animMotion origin="layout" path="M 0 0 L 0.1 0 " pathEditMode="relative" ptsTypes="AA">
                                      <p:cBhvr>
                                        <p:cTn id="106" dur="2000" fill="hold"/>
                                        <p:tgtEl>
                                          <p:spTgt spid="42"/>
                                        </p:tgtEl>
                                        <p:attrNameLst>
                                          <p:attrName>ppt_x</p:attrName>
                                          <p:attrName>ppt_y</p:attrName>
                                        </p:attrNameLst>
                                      </p:cBhvr>
                                    </p:animMotion>
                                  </p:childTnLst>
                                </p:cTn>
                              </p:par>
                              <p:par>
                                <p:cTn id="107" presetID="0" presetClass="path" presetSubtype="0" accel="50000" decel="50000" fill="hold" grpId="1" nodeType="withEffect">
                                  <p:stCondLst>
                                    <p:cond delay="0"/>
                                  </p:stCondLst>
                                  <p:childTnLst>
                                    <p:animMotion origin="layout" path="M 0 0 L -0.13333 0 " pathEditMode="relative" ptsTypes="AA">
                                      <p:cBhvr>
                                        <p:cTn id="108" dur="2000" fill="hold"/>
                                        <p:tgtEl>
                                          <p:spTgt spid="8"/>
                                        </p:tgtEl>
                                        <p:attrNameLst>
                                          <p:attrName>ppt_x</p:attrName>
                                          <p:attrName>ppt_y</p:attrName>
                                        </p:attrNameLst>
                                      </p:cBhvr>
                                    </p:animMotion>
                                  </p:childTnLst>
                                </p:cTn>
                              </p:par>
                              <p:par>
                                <p:cTn id="109" presetID="0" presetClass="path" presetSubtype="0" accel="50000" decel="50000" fill="hold" grpId="1" nodeType="withEffect">
                                  <p:stCondLst>
                                    <p:cond delay="0"/>
                                  </p:stCondLst>
                                  <p:childTnLst>
                                    <p:animMotion origin="layout" path="M 0 0 L -0.13333 0 " pathEditMode="relative" ptsTypes="AA">
                                      <p:cBhvr>
                                        <p:cTn id="110" dur="2000" fill="hold"/>
                                        <p:tgtEl>
                                          <p:spTgt spid="9"/>
                                        </p:tgtEl>
                                        <p:attrNameLst>
                                          <p:attrName>ppt_x</p:attrName>
                                          <p:attrName>ppt_y</p:attrName>
                                        </p:attrNameLst>
                                      </p:cBhvr>
                                    </p:animMotion>
                                  </p:childTnLst>
                                </p:cTn>
                              </p:par>
                              <p:par>
                                <p:cTn id="111" presetID="0" presetClass="path" presetSubtype="0" accel="50000" decel="50000" fill="hold" grpId="1" nodeType="withEffect">
                                  <p:stCondLst>
                                    <p:cond delay="0"/>
                                  </p:stCondLst>
                                  <p:childTnLst>
                                    <p:animMotion origin="layout" path="M 0 0 L -0.13333 0 " pathEditMode="relative" ptsTypes="AA">
                                      <p:cBhvr>
                                        <p:cTn id="112" dur="2000" fill="hold"/>
                                        <p:tgtEl>
                                          <p:spTgt spid="10"/>
                                        </p:tgtEl>
                                        <p:attrNameLst>
                                          <p:attrName>ppt_x</p:attrName>
                                          <p:attrName>ppt_y</p:attrName>
                                        </p:attrNameLst>
                                      </p:cBhvr>
                                    </p:animMotion>
                                  </p:childTnLst>
                                </p:cTn>
                              </p:par>
                              <p:par>
                                <p:cTn id="113" presetID="0" presetClass="path" presetSubtype="0" accel="50000" decel="50000" fill="hold" grpId="1" nodeType="withEffect">
                                  <p:stCondLst>
                                    <p:cond delay="0"/>
                                  </p:stCondLst>
                                  <p:childTnLst>
                                    <p:animMotion origin="layout" path="M 0 0 L -0.13333 0 " pathEditMode="relative" ptsTypes="AA">
                                      <p:cBhvr>
                                        <p:cTn id="114" dur="2000" fill="hold"/>
                                        <p:tgtEl>
                                          <p:spTgt spid="32"/>
                                        </p:tgtEl>
                                        <p:attrNameLst>
                                          <p:attrName>ppt_x</p:attrName>
                                          <p:attrName>ppt_y</p:attrName>
                                        </p:attrNameLst>
                                      </p:cBhvr>
                                    </p:animMotion>
                                  </p:childTnLst>
                                </p:cTn>
                              </p:par>
                              <p:par>
                                <p:cTn id="115" presetID="0" presetClass="path" presetSubtype="0" accel="50000" decel="50000" fill="hold" grpId="1" nodeType="withEffect">
                                  <p:stCondLst>
                                    <p:cond delay="0"/>
                                  </p:stCondLst>
                                  <p:childTnLst>
                                    <p:animMotion origin="layout" path="M 0 0 L -0.13333 0 " pathEditMode="relative" ptsTypes="AA">
                                      <p:cBhvr>
                                        <p:cTn id="116" dur="2000" fill="hold"/>
                                        <p:tgtEl>
                                          <p:spTgt spid="33"/>
                                        </p:tgtEl>
                                        <p:attrNameLst>
                                          <p:attrName>ppt_x</p:attrName>
                                          <p:attrName>ppt_y</p:attrName>
                                        </p:attrNameLst>
                                      </p:cBhvr>
                                    </p:animMotion>
                                  </p:childTnLst>
                                </p:cTn>
                              </p:par>
                              <p:par>
                                <p:cTn id="117" presetID="0" presetClass="path" presetSubtype="0" accel="50000" decel="50000" fill="hold" nodeType="withEffect">
                                  <p:stCondLst>
                                    <p:cond delay="0"/>
                                  </p:stCondLst>
                                  <p:childTnLst>
                                    <p:animMotion origin="layout" path="M 0 0 L -0.13333 0 " pathEditMode="relative" ptsTypes="AA">
                                      <p:cBhvr>
                                        <p:cTn id="118" dur="2000" fill="hold"/>
                                        <p:tgtEl>
                                          <p:spTgt spid="34"/>
                                        </p:tgtEl>
                                        <p:attrNameLst>
                                          <p:attrName>ppt_x</p:attrName>
                                          <p:attrName>ppt_y</p:attrName>
                                        </p:attrNameLst>
                                      </p:cBhvr>
                                    </p:animMotion>
                                  </p:childTnLst>
                                </p:cTn>
                              </p:par>
                              <p:par>
                                <p:cTn id="119" presetID="0" presetClass="path" presetSubtype="0" accel="50000" decel="50000" fill="hold" grpId="1" nodeType="withEffect">
                                  <p:stCondLst>
                                    <p:cond delay="0"/>
                                  </p:stCondLst>
                                  <p:childTnLst>
                                    <p:animMotion origin="layout" path="M 0 0 L -0.13333 0 " pathEditMode="relative" ptsTypes="AA">
                                      <p:cBhvr>
                                        <p:cTn id="120" dur="2000" fill="hold"/>
                                        <p:tgtEl>
                                          <p:spTgt spid="45"/>
                                        </p:tgtEl>
                                        <p:attrNameLst>
                                          <p:attrName>ppt_x</p:attrName>
                                          <p:attrName>ppt_y</p:attrName>
                                        </p:attrNameLst>
                                      </p:cBhvr>
                                    </p:animMotion>
                                  </p:childTnLst>
                                </p:cTn>
                              </p:par>
                              <p:par>
                                <p:cTn id="121" presetID="0" presetClass="path" presetSubtype="0" accel="50000" decel="50000" fill="hold" grpId="1" nodeType="withEffect">
                                  <p:stCondLst>
                                    <p:cond delay="0"/>
                                  </p:stCondLst>
                                  <p:childTnLst>
                                    <p:animMotion origin="layout" path="M 0 0 L -0.075 0 " pathEditMode="relative" ptsTypes="AA">
                                      <p:cBhvr>
                                        <p:cTn id="122" dur="2000" fill="hold"/>
                                        <p:tgtEl>
                                          <p:spTgt spid="12"/>
                                        </p:tgtEl>
                                        <p:attrNameLst>
                                          <p:attrName>ppt_x</p:attrName>
                                          <p:attrName>ppt_y</p:attrName>
                                        </p:attrNameLst>
                                      </p:cBhvr>
                                    </p:animMotion>
                                  </p:childTnLst>
                                </p:cTn>
                              </p:par>
                              <p:par>
                                <p:cTn id="123" presetID="0" presetClass="path" presetSubtype="0" accel="50000" decel="50000" fill="hold" grpId="1" nodeType="withEffect">
                                  <p:stCondLst>
                                    <p:cond delay="0"/>
                                  </p:stCondLst>
                                  <p:childTnLst>
                                    <p:animMotion origin="layout" path="M 0 0 L -0.075 0 " pathEditMode="relative" ptsTypes="AA">
                                      <p:cBhvr>
                                        <p:cTn id="124" dur="2000" fill="hold"/>
                                        <p:tgtEl>
                                          <p:spTgt spid="13"/>
                                        </p:tgtEl>
                                        <p:attrNameLst>
                                          <p:attrName>ppt_x</p:attrName>
                                          <p:attrName>ppt_y</p:attrName>
                                        </p:attrNameLst>
                                      </p:cBhvr>
                                    </p:animMotion>
                                  </p:childTnLst>
                                </p:cTn>
                              </p:par>
                              <p:par>
                                <p:cTn id="125" presetID="0" presetClass="path" presetSubtype="0" accel="50000" decel="50000" fill="hold" nodeType="withEffect">
                                  <p:stCondLst>
                                    <p:cond delay="0"/>
                                  </p:stCondLst>
                                  <p:childTnLst>
                                    <p:animMotion origin="layout" path="M 0 0 L -0.075 0 " pathEditMode="relative" ptsTypes="AA">
                                      <p:cBhvr>
                                        <p:cTn id="126" dur="2000" fill="hold"/>
                                        <p:tgtEl>
                                          <p:spTgt spid="22"/>
                                        </p:tgtEl>
                                        <p:attrNameLst>
                                          <p:attrName>ppt_x</p:attrName>
                                          <p:attrName>ppt_y</p:attrName>
                                        </p:attrNameLst>
                                      </p:cBhvr>
                                    </p:animMotion>
                                  </p:childTnLst>
                                </p:cTn>
                              </p:par>
                              <p:par>
                                <p:cTn id="127" presetID="0" presetClass="path" presetSubtype="0" accel="50000" decel="50000" fill="hold" grpId="1" nodeType="withEffect">
                                  <p:stCondLst>
                                    <p:cond delay="0"/>
                                  </p:stCondLst>
                                  <p:childTnLst>
                                    <p:animMotion origin="layout" path="M 0 0 L -0.075 0 " pathEditMode="relative" ptsTypes="AA">
                                      <p:cBhvr>
                                        <p:cTn id="128" dur="2000" fill="hold"/>
                                        <p:tgtEl>
                                          <p:spTgt spid="30"/>
                                        </p:tgtEl>
                                        <p:attrNameLst>
                                          <p:attrName>ppt_x</p:attrName>
                                          <p:attrName>ppt_y</p:attrName>
                                        </p:attrNameLst>
                                      </p:cBhvr>
                                    </p:animMotion>
                                  </p:childTnLst>
                                </p:cTn>
                              </p:par>
                              <p:par>
                                <p:cTn id="129" presetID="0" presetClass="path" presetSubtype="0" accel="50000" decel="50000" fill="hold" grpId="1" nodeType="withEffect">
                                  <p:stCondLst>
                                    <p:cond delay="0"/>
                                  </p:stCondLst>
                                  <p:childTnLst>
                                    <p:animMotion origin="layout" path="M 0 0 L -0.075 0 " pathEditMode="relative" ptsTypes="AA">
                                      <p:cBhvr>
                                        <p:cTn id="130" dur="2000" fill="hold"/>
                                        <p:tgtEl>
                                          <p:spTgt spid="31"/>
                                        </p:tgtEl>
                                        <p:attrNameLst>
                                          <p:attrName>ppt_x</p:attrName>
                                          <p:attrName>ppt_y</p:attrName>
                                        </p:attrNameLst>
                                      </p:cBhvr>
                                    </p:animMotion>
                                  </p:childTnLst>
                                </p:cTn>
                              </p:par>
                              <p:par>
                                <p:cTn id="131" presetID="0" presetClass="path" presetSubtype="0" accel="50000" decel="50000" fill="hold" grpId="1" nodeType="withEffect">
                                  <p:stCondLst>
                                    <p:cond delay="0"/>
                                  </p:stCondLst>
                                  <p:childTnLst>
                                    <p:animMotion origin="layout" path="M 0 0 L -0.075 0 " pathEditMode="relative" ptsTypes="AA">
                                      <p:cBhvr>
                                        <p:cTn id="132" dur="2000" fill="hold"/>
                                        <p:tgtEl>
                                          <p:spTgt spid="44"/>
                                        </p:tgtEl>
                                        <p:attrNameLst>
                                          <p:attrName>ppt_x</p:attrName>
                                          <p:attrName>ppt_y</p:attrName>
                                        </p:attrNameLst>
                                      </p:cBhvr>
                                    </p:animMotion>
                                  </p:childTnLst>
                                </p:cTn>
                              </p:par>
                              <p:par>
                                <p:cTn id="133" presetID="0" presetClass="path" presetSubtype="0" accel="50000" decel="50000" fill="hold" grpId="1" nodeType="withEffect">
                                  <p:stCondLst>
                                    <p:cond delay="0"/>
                                  </p:stCondLst>
                                  <p:childTnLst>
                                    <p:animMotion origin="layout" path="M 0 0 L -0.075 0 " pathEditMode="relative" ptsTypes="AA">
                                      <p:cBhvr>
                                        <p:cTn id="134" dur="2000" fill="hold"/>
                                        <p:tgtEl>
                                          <p:spTgt spid="11"/>
                                        </p:tgtEl>
                                        <p:attrNameLst>
                                          <p:attrName>ppt_x</p:attrName>
                                          <p:attrName>ppt_y</p:attrName>
                                        </p:attrNameLst>
                                      </p:cBhvr>
                                    </p:animMotion>
                                  </p:childTnLst>
                                </p:cTn>
                              </p:par>
                            </p:childTnLst>
                          </p:cTn>
                        </p:par>
                        <p:par>
                          <p:cTn id="135" fill="hold">
                            <p:stCondLst>
                              <p:cond delay="2000"/>
                            </p:stCondLst>
                            <p:childTnLst>
                              <p:par>
                                <p:cTn id="136" presetID="9" presetClass="entr" presetSubtype="0" fill="hold" nodeType="afterEffect">
                                  <p:stCondLst>
                                    <p:cond delay="0"/>
                                  </p:stCondLst>
                                  <p:childTnLst>
                                    <p:set>
                                      <p:cBhvr>
                                        <p:cTn id="137" dur="1" fill="hold">
                                          <p:stCondLst>
                                            <p:cond delay="0"/>
                                          </p:stCondLst>
                                        </p:cTn>
                                        <p:tgtEl>
                                          <p:spTgt spid="34"/>
                                        </p:tgtEl>
                                        <p:attrNameLst>
                                          <p:attrName>style.visibility</p:attrName>
                                        </p:attrNameLst>
                                      </p:cBhvr>
                                      <p:to>
                                        <p:strVal val="visible"/>
                                      </p:to>
                                    </p:set>
                                    <p:animEffect transition="in" filter="dissolve">
                                      <p:cBhvr>
                                        <p:cTn id="138" dur="500"/>
                                        <p:tgtEl>
                                          <p:spTgt spid="34"/>
                                        </p:tgtEl>
                                      </p:cBhvr>
                                    </p:animEffect>
                                  </p:childTnLst>
                                </p:cTn>
                              </p:par>
                              <p:par>
                                <p:cTn id="139" presetID="9" presetClass="entr" presetSubtype="0" fill="hold" nodeType="withEffect">
                                  <p:stCondLst>
                                    <p:cond delay="0"/>
                                  </p:stCondLst>
                                  <p:childTnLst>
                                    <p:set>
                                      <p:cBhvr>
                                        <p:cTn id="140" dur="1" fill="hold">
                                          <p:stCondLst>
                                            <p:cond delay="0"/>
                                          </p:stCondLst>
                                        </p:cTn>
                                        <p:tgtEl>
                                          <p:spTgt spid="22"/>
                                        </p:tgtEl>
                                        <p:attrNameLst>
                                          <p:attrName>style.visibility</p:attrName>
                                        </p:attrNameLst>
                                      </p:cBhvr>
                                      <p:to>
                                        <p:strVal val="visible"/>
                                      </p:to>
                                    </p:set>
                                    <p:animEffect transition="in" filter="dissolve">
                                      <p:cBhvr>
                                        <p:cTn id="141" dur="500"/>
                                        <p:tgtEl>
                                          <p:spTgt spid="22"/>
                                        </p:tgtEl>
                                      </p:cBhvr>
                                    </p:animEffect>
                                  </p:childTnLst>
                                </p:cTn>
                              </p:par>
                              <p:par>
                                <p:cTn id="142" presetID="9" presetClass="entr" presetSubtype="0" fill="hold" nodeType="withEffect">
                                  <p:stCondLst>
                                    <p:cond delay="0"/>
                                  </p:stCondLst>
                                  <p:childTnLst>
                                    <p:set>
                                      <p:cBhvr>
                                        <p:cTn id="143" dur="1" fill="hold">
                                          <p:stCondLst>
                                            <p:cond delay="0"/>
                                          </p:stCondLst>
                                        </p:cTn>
                                        <p:tgtEl>
                                          <p:spTgt spid="18"/>
                                        </p:tgtEl>
                                        <p:attrNameLst>
                                          <p:attrName>style.visibility</p:attrName>
                                        </p:attrNameLst>
                                      </p:cBhvr>
                                      <p:to>
                                        <p:strVal val="visible"/>
                                      </p:to>
                                    </p:set>
                                    <p:animEffect transition="in" filter="dissolve">
                                      <p:cBhvr>
                                        <p:cTn id="144" dur="500"/>
                                        <p:tgtEl>
                                          <p:spTgt spid="18"/>
                                        </p:tgtEl>
                                      </p:cBhvr>
                                    </p:animEffect>
                                  </p:childTnLst>
                                </p:cTn>
                              </p:par>
                              <p:par>
                                <p:cTn id="145" presetID="9" presetClass="entr" presetSubtype="0" fill="hold" nodeType="withEffect">
                                  <p:stCondLst>
                                    <p:cond delay="0"/>
                                  </p:stCondLst>
                                  <p:childTnLst>
                                    <p:set>
                                      <p:cBhvr>
                                        <p:cTn id="146" dur="1" fill="hold">
                                          <p:stCondLst>
                                            <p:cond delay="0"/>
                                          </p:stCondLst>
                                        </p:cTn>
                                        <p:tgtEl>
                                          <p:spTgt spid="14"/>
                                        </p:tgtEl>
                                        <p:attrNameLst>
                                          <p:attrName>style.visibility</p:attrName>
                                        </p:attrNameLst>
                                      </p:cBhvr>
                                      <p:to>
                                        <p:strVal val="visible"/>
                                      </p:to>
                                    </p:set>
                                    <p:animEffect transition="in" filter="dissolve">
                                      <p:cBhvr>
                                        <p:cTn id="147" dur="500"/>
                                        <p:tgtEl>
                                          <p:spTgt spid="14"/>
                                        </p:tgtEl>
                                      </p:cBhvr>
                                    </p:animEffect>
                                  </p:childTnLst>
                                </p:cTn>
                              </p:par>
                              <p:par>
                                <p:cTn id="148" presetID="9" presetClass="entr" presetSubtype="0" fill="hold" nodeType="withEffect">
                                  <p:stCondLst>
                                    <p:cond delay="0"/>
                                  </p:stCondLst>
                                  <p:childTnLst>
                                    <p:set>
                                      <p:cBhvr>
                                        <p:cTn id="149" dur="1" fill="hold">
                                          <p:stCondLst>
                                            <p:cond delay="0"/>
                                          </p:stCondLst>
                                        </p:cTn>
                                        <p:tgtEl>
                                          <p:spTgt spid="38"/>
                                        </p:tgtEl>
                                        <p:attrNameLst>
                                          <p:attrName>style.visibility</p:attrName>
                                        </p:attrNameLst>
                                      </p:cBhvr>
                                      <p:to>
                                        <p:strVal val="visible"/>
                                      </p:to>
                                    </p:set>
                                    <p:animEffect transition="in" filter="dissolve">
                                      <p:cBhvr>
                                        <p:cTn id="150" dur="500"/>
                                        <p:tgtEl>
                                          <p:spTgt spid="38"/>
                                        </p:tgtEl>
                                      </p:cBhvr>
                                    </p:animEffect>
                                  </p:childTnLst>
                                </p:cTn>
                              </p:par>
                            </p:childTnLst>
                          </p:cTn>
                        </p:par>
                      </p:childTnLst>
                    </p:cTn>
                  </p:par>
                  <p:par>
                    <p:cTn id="151" fill="hold">
                      <p:stCondLst>
                        <p:cond delay="indefinite"/>
                      </p:stCondLst>
                      <p:childTnLst>
                        <p:par>
                          <p:cTn id="152" fill="hold">
                            <p:stCondLst>
                              <p:cond delay="0"/>
                            </p:stCondLst>
                            <p:childTnLst>
                              <p:par>
                                <p:cTn id="153" presetID="4" presetClass="entr" presetSubtype="16" fill="hold" grpId="0" nodeType="clickEffect">
                                  <p:stCondLst>
                                    <p:cond delay="0"/>
                                  </p:stCondLst>
                                  <p:childTnLst>
                                    <p:set>
                                      <p:cBhvr>
                                        <p:cTn id="154" dur="1" fill="hold">
                                          <p:stCondLst>
                                            <p:cond delay="0"/>
                                          </p:stCondLst>
                                        </p:cTn>
                                        <p:tgtEl>
                                          <p:spTgt spid="47"/>
                                        </p:tgtEl>
                                        <p:attrNameLst>
                                          <p:attrName>style.visibility</p:attrName>
                                        </p:attrNameLst>
                                      </p:cBhvr>
                                      <p:to>
                                        <p:strVal val="visible"/>
                                      </p:to>
                                    </p:set>
                                    <p:animEffect transition="in" filter="box(in)">
                                      <p:cBhvr>
                                        <p:cTn id="155" dur="500"/>
                                        <p:tgtEl>
                                          <p:spTgt spid="47"/>
                                        </p:tgtEl>
                                      </p:cBhvr>
                                    </p:animEffect>
                                  </p:childTnLst>
                                </p:cTn>
                              </p:par>
                            </p:childTnLst>
                          </p:cTn>
                        </p:par>
                      </p:childTnLst>
                    </p:cTn>
                  </p:par>
                  <p:par>
                    <p:cTn id="156" fill="hold">
                      <p:stCondLst>
                        <p:cond delay="indefinite"/>
                      </p:stCondLst>
                      <p:childTnLst>
                        <p:par>
                          <p:cTn id="157" fill="hold">
                            <p:stCondLst>
                              <p:cond delay="0"/>
                            </p:stCondLst>
                            <p:childTnLst>
                              <p:par>
                                <p:cTn id="158" presetID="10" presetClass="entr" presetSubtype="0" fill="hold" grpId="0" nodeType="clickEffect">
                                  <p:stCondLst>
                                    <p:cond delay="0"/>
                                  </p:stCondLst>
                                  <p:childTnLst>
                                    <p:set>
                                      <p:cBhvr>
                                        <p:cTn id="159" dur="1" fill="hold">
                                          <p:stCondLst>
                                            <p:cond delay="0"/>
                                          </p:stCondLst>
                                        </p:cTn>
                                        <p:tgtEl>
                                          <p:spTgt spid="49"/>
                                        </p:tgtEl>
                                        <p:attrNameLst>
                                          <p:attrName>style.visibility</p:attrName>
                                        </p:attrNameLst>
                                      </p:cBhvr>
                                      <p:to>
                                        <p:strVal val="visible"/>
                                      </p:to>
                                    </p:set>
                                    <p:animEffect transition="in" filter="fade">
                                      <p:cBhvr>
                                        <p:cTn id="16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animBg="1"/>
      <p:bldP spid="3" grpId="1" animBg="1"/>
      <p:bldP spid="4" grpId="0"/>
      <p:bldP spid="4" grpId="1"/>
      <p:bldP spid="5" grpId="0"/>
      <p:bldP spid="6" grpId="0" animBg="1"/>
      <p:bldP spid="7" grpId="0"/>
      <p:bldP spid="8" grpId="0"/>
      <p:bldP spid="8" grpId="1"/>
      <p:bldP spid="9" grpId="0" animBg="1"/>
      <p:bldP spid="9" grpId="1" animBg="1"/>
      <p:bldP spid="10" grpId="0"/>
      <p:bldP spid="10" grpId="1"/>
      <p:bldP spid="11" grpId="0"/>
      <p:bldP spid="11" grpId="1"/>
      <p:bldP spid="12" grpId="0" animBg="1"/>
      <p:bldP spid="12" grpId="1" animBg="1"/>
      <p:bldP spid="13" grpId="0"/>
      <p:bldP spid="13" grpId="1"/>
      <p:bldP spid="26" grpId="0"/>
      <p:bldP spid="26" grpId="1"/>
      <p:bldP spid="27" grpId="0"/>
      <p:bldP spid="27" grpId="1"/>
      <p:bldP spid="28" grpId="0"/>
      <p:bldP spid="29" grpId="0"/>
      <p:bldP spid="30" grpId="0"/>
      <p:bldP spid="30" grpId="1"/>
      <p:bldP spid="31" grpId="0"/>
      <p:bldP spid="31" grpId="1"/>
      <p:bldP spid="32" grpId="0"/>
      <p:bldP spid="32" grpId="1"/>
      <p:bldP spid="33" grpId="0"/>
      <p:bldP spid="33" grpId="1"/>
      <p:bldP spid="42" grpId="0" animBg="1"/>
      <p:bldP spid="42" grpId="1" animBg="1"/>
      <p:bldP spid="43" grpId="0" animBg="1"/>
      <p:bldP spid="44" grpId="0" animBg="1"/>
      <p:bldP spid="44" grpId="1" animBg="1"/>
      <p:bldP spid="45" grpId="0" animBg="1"/>
      <p:bldP spid="45" grpId="1" animBg="1"/>
      <p:bldP spid="49"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37038" y="6239559"/>
            <a:ext cx="9281037" cy="598944"/>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 name="TextBox 1"/>
          <p:cNvSpPr txBox="1"/>
          <p:nvPr/>
        </p:nvSpPr>
        <p:spPr>
          <a:xfrm>
            <a:off x="0" y="297359"/>
            <a:ext cx="7086600" cy="707886"/>
          </a:xfrm>
          <a:prstGeom prst="rect">
            <a:avLst/>
          </a:prstGeom>
          <a:noFill/>
        </p:spPr>
        <p:txBody>
          <a:bodyPr wrap="square" rtlCol="0">
            <a:spAutoFit/>
          </a:bodyPr>
          <a:lstStyle/>
          <a:p>
            <a:pPr algn="ctr"/>
            <a:r>
              <a:rPr lang="en-US" sz="4000">
                <a:solidFill>
                  <a:srgbClr val="FFFFFF"/>
                </a:solidFill>
                <a:latin typeface="UTM Showcard" pitchFamily="18" charset="0"/>
              </a:rPr>
              <a:t>Bài tập</a:t>
            </a:r>
          </a:p>
        </p:txBody>
      </p:sp>
      <p:sp>
        <p:nvSpPr>
          <p:cNvPr id="3" name="TextBox 2"/>
          <p:cNvSpPr txBox="1"/>
          <p:nvPr/>
        </p:nvSpPr>
        <p:spPr>
          <a:xfrm>
            <a:off x="339213" y="990600"/>
            <a:ext cx="8191500" cy="2677656"/>
          </a:xfrm>
          <a:prstGeom prst="rect">
            <a:avLst/>
          </a:prstGeom>
          <a:noFill/>
        </p:spPr>
        <p:txBody>
          <a:bodyPr wrap="square" rtlCol="0">
            <a:spAutoFit/>
          </a:bodyPr>
          <a:lstStyle/>
          <a:p>
            <a:pPr algn="just"/>
            <a:r>
              <a:rPr lang="en-US" sz="2800" b="1">
                <a:solidFill>
                  <a:srgbClr val="000000"/>
                </a:solidFill>
              </a:rPr>
              <a:t>Sắp xếp nhiệt độ sôi của các chất hữu cơ sau theo thứ tự tăng dần:</a:t>
            </a:r>
          </a:p>
          <a:p>
            <a:pPr marL="514350" indent="-514350" algn="just">
              <a:buAutoNum type="arabicParenBoth"/>
            </a:pPr>
            <a:r>
              <a:rPr lang="en-US" sz="2800" b="1">
                <a:solidFill>
                  <a:srgbClr val="000000"/>
                </a:solidFill>
              </a:rPr>
              <a:t>CH</a:t>
            </a:r>
            <a:r>
              <a:rPr lang="en-US" sz="2800" b="1" baseline="-25000">
                <a:solidFill>
                  <a:srgbClr val="000000"/>
                </a:solidFill>
              </a:rPr>
              <a:t>3</a:t>
            </a:r>
            <a:r>
              <a:rPr lang="en-US" sz="2800" b="1">
                <a:solidFill>
                  <a:srgbClr val="000000"/>
                </a:solidFill>
              </a:rPr>
              <a:t>–OH </a:t>
            </a:r>
          </a:p>
          <a:p>
            <a:pPr marL="514350" indent="-514350" algn="just">
              <a:buAutoNum type="arabicParenBoth"/>
            </a:pPr>
            <a:r>
              <a:rPr lang="en-US" sz="2800" b="1">
                <a:solidFill>
                  <a:srgbClr val="000000"/>
                </a:solidFill>
              </a:rPr>
              <a:t>CH</a:t>
            </a:r>
            <a:r>
              <a:rPr lang="en-US" sz="2800" b="1" baseline="-25000">
                <a:solidFill>
                  <a:srgbClr val="000000"/>
                </a:solidFill>
              </a:rPr>
              <a:t>2</a:t>
            </a:r>
            <a:r>
              <a:rPr lang="en-US" sz="2800" b="1">
                <a:solidFill>
                  <a:srgbClr val="000000"/>
                </a:solidFill>
              </a:rPr>
              <a:t>=CH</a:t>
            </a:r>
            <a:r>
              <a:rPr lang="en-US" sz="2800" b="1" baseline="-25000">
                <a:solidFill>
                  <a:srgbClr val="000000"/>
                </a:solidFill>
              </a:rPr>
              <a:t>2</a:t>
            </a:r>
          </a:p>
          <a:p>
            <a:pPr marL="514350" indent="-514350" algn="just">
              <a:buAutoNum type="arabicParenBoth"/>
            </a:pPr>
            <a:r>
              <a:rPr lang="en-US" sz="2800" b="1">
                <a:solidFill>
                  <a:srgbClr val="000000"/>
                </a:solidFill>
              </a:rPr>
              <a:t>CH</a:t>
            </a:r>
            <a:r>
              <a:rPr lang="en-US" sz="2800" b="1" baseline="-25000">
                <a:solidFill>
                  <a:srgbClr val="000000"/>
                </a:solidFill>
              </a:rPr>
              <a:t>3</a:t>
            </a:r>
            <a:r>
              <a:rPr lang="en-US" sz="2800" b="1">
                <a:solidFill>
                  <a:srgbClr val="000000"/>
                </a:solidFill>
              </a:rPr>
              <a:t>–CH</a:t>
            </a:r>
            <a:r>
              <a:rPr lang="en-US" sz="2800" b="1" baseline="-25000">
                <a:solidFill>
                  <a:srgbClr val="000000"/>
                </a:solidFill>
              </a:rPr>
              <a:t>2</a:t>
            </a:r>
            <a:r>
              <a:rPr lang="en-US" sz="2800" b="1">
                <a:solidFill>
                  <a:srgbClr val="000000"/>
                </a:solidFill>
              </a:rPr>
              <a:t>–CH</a:t>
            </a:r>
            <a:r>
              <a:rPr lang="en-US" sz="2800" b="1" baseline="-25000">
                <a:solidFill>
                  <a:srgbClr val="000000"/>
                </a:solidFill>
              </a:rPr>
              <a:t>2</a:t>
            </a:r>
            <a:r>
              <a:rPr lang="en-US" sz="2800" b="1">
                <a:solidFill>
                  <a:srgbClr val="000000"/>
                </a:solidFill>
              </a:rPr>
              <a:t>–CH</a:t>
            </a:r>
            <a:r>
              <a:rPr lang="en-US" sz="2800" b="1" baseline="-25000">
                <a:solidFill>
                  <a:srgbClr val="000000"/>
                </a:solidFill>
              </a:rPr>
              <a:t>2</a:t>
            </a:r>
            <a:r>
              <a:rPr lang="en-US" sz="2800" b="1">
                <a:solidFill>
                  <a:srgbClr val="000000"/>
                </a:solidFill>
              </a:rPr>
              <a:t>–OH</a:t>
            </a:r>
          </a:p>
          <a:p>
            <a:pPr marL="514350" indent="-514350" algn="just">
              <a:buAutoNum type="arabicParenBoth"/>
            </a:pPr>
            <a:r>
              <a:rPr lang="en-US" sz="2800" b="1">
                <a:solidFill>
                  <a:srgbClr val="000000"/>
                </a:solidFill>
              </a:rPr>
              <a:t> C</a:t>
            </a:r>
            <a:r>
              <a:rPr lang="en-US" sz="2800" b="1" baseline="-25000">
                <a:solidFill>
                  <a:srgbClr val="000000"/>
                </a:solidFill>
              </a:rPr>
              <a:t>6</a:t>
            </a:r>
            <a:r>
              <a:rPr lang="en-US" sz="2800" b="1">
                <a:solidFill>
                  <a:srgbClr val="000000"/>
                </a:solidFill>
              </a:rPr>
              <a:t>H</a:t>
            </a:r>
            <a:r>
              <a:rPr lang="en-US" sz="2800" b="1" baseline="-25000">
                <a:solidFill>
                  <a:srgbClr val="000000"/>
                </a:solidFill>
              </a:rPr>
              <a:t>6</a:t>
            </a:r>
          </a:p>
        </p:txBody>
      </p:sp>
      <p:sp>
        <p:nvSpPr>
          <p:cNvPr id="4" name="Rectangle 3"/>
          <p:cNvSpPr/>
          <p:nvPr/>
        </p:nvSpPr>
        <p:spPr>
          <a:xfrm>
            <a:off x="4054254" y="3276600"/>
            <a:ext cx="1027845" cy="584775"/>
          </a:xfrm>
          <a:prstGeom prst="rect">
            <a:avLst/>
          </a:prstGeom>
        </p:spPr>
        <p:txBody>
          <a:bodyPr wrap="none">
            <a:spAutoFit/>
          </a:bodyPr>
          <a:lstStyle/>
          <a:p>
            <a:r>
              <a:rPr lang="en-US" sz="3200" b="1">
                <a:solidFill>
                  <a:srgbClr val="FF0000"/>
                </a:solidFill>
              </a:rPr>
              <a:t>GIẢI</a:t>
            </a:r>
            <a:endParaRPr lang="en-US" sz="2000">
              <a:solidFill>
                <a:srgbClr val="FF0000"/>
              </a:solidFill>
            </a:endParaRPr>
          </a:p>
        </p:txBody>
      </p:sp>
      <p:sp>
        <p:nvSpPr>
          <p:cNvPr id="5" name="TextBox 4"/>
          <p:cNvSpPr txBox="1"/>
          <p:nvPr/>
        </p:nvSpPr>
        <p:spPr>
          <a:xfrm>
            <a:off x="533400" y="3861375"/>
            <a:ext cx="8344037" cy="2739211"/>
          </a:xfrm>
          <a:prstGeom prst="rect">
            <a:avLst/>
          </a:prstGeom>
          <a:noFill/>
        </p:spPr>
        <p:txBody>
          <a:bodyPr wrap="square" rtlCol="0">
            <a:spAutoFit/>
          </a:bodyPr>
          <a:lstStyle/>
          <a:p>
            <a:pPr marL="342900" indent="-342900" algn="just">
              <a:buFont typeface="Arial" pitchFamily="34" charset="0"/>
              <a:buChar char="•"/>
            </a:pPr>
            <a:r>
              <a:rPr lang="en-US" sz="2400">
                <a:solidFill>
                  <a:srgbClr val="000000"/>
                </a:solidFill>
              </a:rPr>
              <a:t>(1), (3) có khả năng tạo liên kết Hiđro </a:t>
            </a:r>
            <a:r>
              <a:rPr lang="en-US" sz="2400">
                <a:solidFill>
                  <a:srgbClr val="000000"/>
                </a:solidFill>
                <a:sym typeface="Wingdings" pitchFamily="2" charset="2"/>
              </a:rPr>
              <a:t> (1), (3) nhiệt độ sôi cao hơn(3), (4).</a:t>
            </a:r>
          </a:p>
          <a:p>
            <a:pPr marL="342900" indent="-342900" algn="just">
              <a:buFont typeface="Arial" pitchFamily="34" charset="0"/>
              <a:buChar char="•"/>
            </a:pPr>
            <a:r>
              <a:rPr lang="en-US" sz="2400">
                <a:solidFill>
                  <a:srgbClr val="000000"/>
                </a:solidFill>
                <a:sym typeface="Wingdings" pitchFamily="2" charset="2"/>
              </a:rPr>
              <a:t>(2), (4) không có khả năng tạo liên kết Hiđro, nhưng KLPT của (4) &gt; (2)  (4) có nhiệt độ sôi cao hơn (2).</a:t>
            </a:r>
          </a:p>
          <a:p>
            <a:pPr marL="342900" indent="-342900" algn="just">
              <a:buFont typeface="Arial" pitchFamily="34" charset="0"/>
              <a:buChar char="•"/>
            </a:pPr>
            <a:r>
              <a:rPr lang="en-US" sz="2400">
                <a:solidFill>
                  <a:srgbClr val="000000"/>
                </a:solidFill>
                <a:sym typeface="Wingdings" pitchFamily="2" charset="2"/>
              </a:rPr>
              <a:t>(1), (3) có khả năng tạo liên kết Hiđro, nhưng KLPT của (3) &gt; (1)  (1) có nhiệt độ sôi cao hơn (3).</a:t>
            </a:r>
          </a:p>
          <a:p>
            <a:pPr algn="just"/>
            <a:r>
              <a:rPr lang="en-US" sz="2800" b="1">
                <a:solidFill>
                  <a:srgbClr val="FF0000"/>
                </a:solidFill>
                <a:sym typeface="Wingdings" pitchFamily="2" charset="2"/>
              </a:rPr>
              <a:t>* Sắp xếp: (1)&gt;(3)&gt;(4)&gt;(2)</a:t>
            </a:r>
            <a:endParaRPr lang="en-US" sz="2800" b="1">
              <a:solidFill>
                <a:srgbClr val="FF0000"/>
              </a:solidFill>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61128" y="416708"/>
            <a:ext cx="562276" cy="548640"/>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pic>
        <p:nvPicPr>
          <p:cNvPr id="8"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20000" y="416708"/>
            <a:ext cx="548640" cy="548640"/>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pic>
        <p:nvPicPr>
          <p:cNvPr id="9"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995160" y="416708"/>
            <a:ext cx="548640" cy="548639"/>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410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97359"/>
            <a:ext cx="7086600" cy="707886"/>
          </a:xfrm>
          <a:prstGeom prst="rect">
            <a:avLst/>
          </a:prstGeom>
          <a:noFill/>
        </p:spPr>
        <p:txBody>
          <a:bodyPr wrap="square" rtlCol="0">
            <a:spAutoFit/>
          </a:bodyPr>
          <a:lstStyle/>
          <a:p>
            <a:pPr algn="ctr"/>
            <a:r>
              <a:rPr lang="en-US" sz="4000">
                <a:solidFill>
                  <a:srgbClr val="FFFFFF"/>
                </a:solidFill>
                <a:latin typeface="UTM Showcard" pitchFamily="18" charset="0"/>
              </a:rPr>
              <a:t>IV. Tính chất hóa học</a:t>
            </a:r>
          </a:p>
        </p:txBody>
      </p:sp>
      <p:sp>
        <p:nvSpPr>
          <p:cNvPr id="3" name="TextBox 2"/>
          <p:cNvSpPr txBox="1"/>
          <p:nvPr/>
        </p:nvSpPr>
        <p:spPr>
          <a:xfrm>
            <a:off x="-76200" y="1981200"/>
            <a:ext cx="1524000" cy="1862048"/>
          </a:xfrm>
          <a:prstGeom prst="rect">
            <a:avLst/>
          </a:prstGeom>
          <a:noFill/>
        </p:spPr>
        <p:txBody>
          <a:bodyPr wrap="square" rtlCol="0">
            <a:spAutoFit/>
          </a:bodyPr>
          <a:lstStyle/>
          <a:p>
            <a:r>
              <a:rPr lang="en-US" sz="11500" b="1">
                <a:solidFill>
                  <a:srgbClr val="000000"/>
                </a:solidFill>
              </a:rPr>
              <a:t>R</a:t>
            </a:r>
          </a:p>
        </p:txBody>
      </p:sp>
      <p:sp>
        <p:nvSpPr>
          <p:cNvPr id="5" name="TextBox 4"/>
          <p:cNvSpPr txBox="1"/>
          <p:nvPr/>
        </p:nvSpPr>
        <p:spPr>
          <a:xfrm>
            <a:off x="1828800" y="2024152"/>
            <a:ext cx="1524000" cy="1862048"/>
          </a:xfrm>
          <a:prstGeom prst="rect">
            <a:avLst/>
          </a:prstGeom>
          <a:noFill/>
        </p:spPr>
        <p:txBody>
          <a:bodyPr wrap="square" rtlCol="0">
            <a:spAutoFit/>
          </a:bodyPr>
          <a:lstStyle/>
          <a:p>
            <a:r>
              <a:rPr lang="en-US" sz="11500" b="1">
                <a:solidFill>
                  <a:srgbClr val="FF0000"/>
                </a:solidFill>
              </a:rPr>
              <a:t>O</a:t>
            </a:r>
          </a:p>
        </p:txBody>
      </p:sp>
      <p:sp>
        <p:nvSpPr>
          <p:cNvPr id="6" name="TextBox 5"/>
          <p:cNvSpPr txBox="1"/>
          <p:nvPr/>
        </p:nvSpPr>
        <p:spPr>
          <a:xfrm>
            <a:off x="3733800" y="2024152"/>
            <a:ext cx="1524000" cy="1862048"/>
          </a:xfrm>
          <a:prstGeom prst="rect">
            <a:avLst/>
          </a:prstGeom>
          <a:noFill/>
        </p:spPr>
        <p:txBody>
          <a:bodyPr wrap="square" rtlCol="0">
            <a:spAutoFit/>
          </a:bodyPr>
          <a:lstStyle/>
          <a:p>
            <a:r>
              <a:rPr lang="en-US" sz="11500" b="1">
                <a:solidFill>
                  <a:srgbClr val="0000CC"/>
                </a:solidFill>
              </a:rPr>
              <a:t>H</a:t>
            </a:r>
          </a:p>
        </p:txBody>
      </p:sp>
      <p:cxnSp>
        <p:nvCxnSpPr>
          <p:cNvPr id="8" name="Straight Connector 7"/>
          <p:cNvCxnSpPr/>
          <p:nvPr/>
        </p:nvCxnSpPr>
        <p:spPr bwMode="auto">
          <a:xfrm>
            <a:off x="1187245" y="2971800"/>
            <a:ext cx="793955" cy="0"/>
          </a:xfrm>
          <a:prstGeom prst="line">
            <a:avLst/>
          </a:prstGeom>
          <a:blipFill dpi="0" rotWithShape="1">
            <a:blip r:embed="rId2"/>
            <a:srcRect/>
            <a:stretch>
              <a:fillRect/>
            </a:stretch>
          </a:blipFill>
          <a:ln w="762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a:off x="3200400" y="2971800"/>
            <a:ext cx="793955" cy="0"/>
          </a:xfrm>
          <a:prstGeom prst="line">
            <a:avLst/>
          </a:prstGeom>
          <a:blipFill dpi="0" rotWithShape="1">
            <a:blip r:embed="rId2"/>
            <a:srcRect/>
            <a:stretch>
              <a:fillRect/>
            </a:stretch>
          </a:blipFill>
          <a:ln w="762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Oval 13"/>
          <p:cNvSpPr/>
          <p:nvPr/>
        </p:nvSpPr>
        <p:spPr bwMode="auto">
          <a:xfrm>
            <a:off x="1935725" y="1312024"/>
            <a:ext cx="3292578" cy="3200400"/>
          </a:xfrm>
          <a:prstGeom prst="ellipse">
            <a:avLst/>
          </a:prstGeom>
          <a:noFill/>
          <a:ln w="38100">
            <a:solidFill>
              <a:srgbClr val="FF0066"/>
            </a:solid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5" name="Oval 14"/>
          <p:cNvSpPr/>
          <p:nvPr/>
        </p:nvSpPr>
        <p:spPr bwMode="auto">
          <a:xfrm>
            <a:off x="3597377" y="1752600"/>
            <a:ext cx="2346223" cy="2438400"/>
          </a:xfrm>
          <a:prstGeom prst="ellipse">
            <a:avLst/>
          </a:prstGeom>
          <a:noFill/>
          <a:ln w="38100">
            <a:solidFill>
              <a:srgbClr val="008000"/>
            </a:solid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26" name="Straight Arrow Connector 25"/>
          <p:cNvCxnSpPr/>
          <p:nvPr/>
        </p:nvCxnSpPr>
        <p:spPr>
          <a:xfrm flipH="1">
            <a:off x="870155" y="3005048"/>
            <a:ext cx="731109" cy="209789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2895600" y="2963261"/>
            <a:ext cx="724432" cy="2142139"/>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9791" y="5105400"/>
            <a:ext cx="4573688" cy="707886"/>
          </a:xfrm>
          <a:prstGeom prst="rect">
            <a:avLst/>
          </a:prstGeom>
        </p:spPr>
        <p:txBody>
          <a:bodyPr wrap="none">
            <a:spAutoFit/>
          </a:bodyPr>
          <a:lstStyle/>
          <a:p>
            <a:pPr lvl="0"/>
            <a:r>
              <a:rPr lang="en-US" sz="4000" b="1">
                <a:solidFill>
                  <a:srgbClr val="0000CC"/>
                </a:solidFill>
              </a:rPr>
              <a:t>Liên kết phân cực</a:t>
            </a:r>
          </a:p>
        </p:txBody>
      </p:sp>
      <p:sp>
        <p:nvSpPr>
          <p:cNvPr id="37" name="Rounded Rectangle 36"/>
          <p:cNvSpPr/>
          <p:nvPr/>
        </p:nvSpPr>
        <p:spPr bwMode="auto">
          <a:xfrm>
            <a:off x="4953000" y="3527286"/>
            <a:ext cx="3810000" cy="2286000"/>
          </a:xfrm>
          <a:prstGeom prst="roundRect">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285750" marR="0" indent="-28575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n-US" sz="3200" b="1" i="0" u="none" strike="noStrike" cap="none" normalizeH="0" baseline="0">
                <a:ln>
                  <a:noFill/>
                </a:ln>
                <a:solidFill>
                  <a:srgbClr val="000000"/>
                </a:solidFill>
                <a:effectLst/>
              </a:rPr>
              <a:t>Nhóm</a:t>
            </a:r>
            <a:r>
              <a:rPr kumimoji="0" lang="en-US" sz="3200" b="1" i="0" u="none" strike="noStrike" cap="none" normalizeH="0">
                <a:ln>
                  <a:noFill/>
                </a:ln>
                <a:solidFill>
                  <a:srgbClr val="000000"/>
                </a:solidFill>
                <a:effectLst/>
              </a:rPr>
              <a:t> OH</a:t>
            </a:r>
          </a:p>
          <a:p>
            <a:pPr marL="285750" marR="0" indent="-285750" algn="just" defTabSz="914400" rtl="0" eaLnBrk="1" fontAlgn="base" latinLnBrk="0" hangingPunct="1">
              <a:lnSpc>
                <a:spcPct val="100000"/>
              </a:lnSpc>
              <a:spcBef>
                <a:spcPct val="0"/>
              </a:spcBef>
              <a:spcAft>
                <a:spcPct val="0"/>
              </a:spcAft>
              <a:buClrTx/>
              <a:buSzTx/>
              <a:buFont typeface="Arial" pitchFamily="34" charset="0"/>
              <a:buChar char="•"/>
              <a:tabLst/>
            </a:pPr>
            <a:r>
              <a:rPr lang="en-US" sz="3200" b="1" baseline="0">
                <a:solidFill>
                  <a:srgbClr val="000000"/>
                </a:solidFill>
              </a:rPr>
              <a:t>H</a:t>
            </a:r>
            <a:r>
              <a:rPr lang="en-US" sz="3200" b="1">
                <a:solidFill>
                  <a:srgbClr val="000000"/>
                </a:solidFill>
              </a:rPr>
              <a:t> của nhóm OH</a:t>
            </a:r>
          </a:p>
          <a:p>
            <a:pPr marR="0" algn="just" defTabSz="914400" rtl="0" eaLnBrk="1" fontAlgn="base" latinLnBrk="0" hangingPunct="1">
              <a:lnSpc>
                <a:spcPct val="100000"/>
              </a:lnSpc>
              <a:spcBef>
                <a:spcPct val="0"/>
              </a:spcBef>
              <a:spcAft>
                <a:spcPct val="0"/>
              </a:spcAft>
              <a:buClrTx/>
              <a:buSzTx/>
              <a:tabLst/>
            </a:pPr>
            <a:r>
              <a:rPr kumimoji="0" lang="en-US" sz="3200" b="1" i="0" u="none" strike="noStrike" cap="none" normalizeH="0" baseline="0">
                <a:ln>
                  <a:noFill/>
                </a:ln>
                <a:solidFill>
                  <a:srgbClr val="000000"/>
                </a:solidFill>
                <a:effectLst/>
                <a:sym typeface="Wingdings" pitchFamily="2" charset="2"/>
              </a:rPr>
              <a:t> Dễ</a:t>
            </a:r>
            <a:r>
              <a:rPr kumimoji="0" lang="en-US" sz="3200" b="1" i="0" u="none" strike="noStrike" cap="none" normalizeH="0">
                <a:ln>
                  <a:noFill/>
                </a:ln>
                <a:solidFill>
                  <a:srgbClr val="000000"/>
                </a:solidFill>
                <a:effectLst/>
                <a:sym typeface="Wingdings" pitchFamily="2" charset="2"/>
              </a:rPr>
              <a:t> bị thay thế</a:t>
            </a:r>
            <a:endParaRPr kumimoji="0" lang="en-US" sz="3200" b="1" i="0" u="none" strike="noStrike" cap="none" normalizeH="0" baseline="0">
              <a:ln>
                <a:noFill/>
              </a:ln>
              <a:solidFill>
                <a:srgbClr val="000000"/>
              </a:solidFill>
              <a:effectLst/>
            </a:endParaRPr>
          </a:p>
        </p:txBody>
      </p:sp>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261128" y="416708"/>
            <a:ext cx="562276" cy="548640"/>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pic>
        <p:nvPicPr>
          <p:cNvPr id="17"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620000" y="416708"/>
            <a:ext cx="548640" cy="548640"/>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pic>
        <p:nvPicPr>
          <p:cNvPr id="18" name="Picture 5"/>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995160" y="416708"/>
            <a:ext cx="548640" cy="548639"/>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sp>
        <p:nvSpPr>
          <p:cNvPr id="4" name="Chevron 3"/>
          <p:cNvSpPr/>
          <p:nvPr/>
        </p:nvSpPr>
        <p:spPr bwMode="auto">
          <a:xfrm flipH="1">
            <a:off x="3620032" y="2683624"/>
            <a:ext cx="231058" cy="457200"/>
          </a:xfrm>
          <a:prstGeom prst="chevron">
            <a:avLst/>
          </a:prstGeom>
          <a:solidFill>
            <a:srgbClr val="FF0000"/>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9" name="Chevron 18"/>
          <p:cNvSpPr/>
          <p:nvPr/>
        </p:nvSpPr>
        <p:spPr bwMode="auto">
          <a:xfrm>
            <a:off x="1509086" y="2726576"/>
            <a:ext cx="287594" cy="457200"/>
          </a:xfrm>
          <a:prstGeom prst="chevron">
            <a:avLst/>
          </a:prstGeom>
          <a:solidFill>
            <a:srgbClr val="FF0000"/>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54038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par>
                                <p:cTn id="33" presetID="10"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500"/>
                                        <p:tgtEl>
                                          <p:spTgt spid="3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fade">
                                      <p:cBhvr>
                                        <p:cTn id="5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animBg="1"/>
      <p:bldP spid="15" grpId="0" animBg="1"/>
      <p:bldP spid="34" grpId="0"/>
      <p:bldP spid="37" grpId="0" animBg="1"/>
      <p:bldP spid="4" grpId="0" animBg="1"/>
      <p:bldP spid="1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19670"/>
            <a:ext cx="7010400" cy="830997"/>
          </a:xfrm>
          <a:prstGeom prst="rect">
            <a:avLst/>
          </a:prstGeom>
        </p:spPr>
        <p:txBody>
          <a:bodyPr wrap="square">
            <a:spAutoFit/>
          </a:bodyPr>
          <a:lstStyle/>
          <a:p>
            <a:pPr lvl="0"/>
            <a:r>
              <a:rPr lang="en-US" sz="4800">
                <a:solidFill>
                  <a:srgbClr val="FFFF00"/>
                </a:solidFill>
                <a:latin typeface="UTM Bebas" pitchFamily="18" charset="0"/>
                <a:cs typeface="Arial" pitchFamily="34" charset="0"/>
              </a:rPr>
              <a:t>1. Phản ứng thế H của nhóm OH </a:t>
            </a:r>
          </a:p>
        </p:txBody>
      </p:sp>
      <p:sp>
        <p:nvSpPr>
          <p:cNvPr id="3" name="TextBox 2"/>
          <p:cNvSpPr txBox="1"/>
          <p:nvPr/>
        </p:nvSpPr>
        <p:spPr>
          <a:xfrm>
            <a:off x="76200" y="1091625"/>
            <a:ext cx="7239000" cy="584775"/>
          </a:xfrm>
          <a:prstGeom prst="rect">
            <a:avLst/>
          </a:prstGeom>
          <a:noFill/>
        </p:spPr>
        <p:txBody>
          <a:bodyPr wrap="square" rtlCol="0">
            <a:spAutoFit/>
          </a:bodyPr>
          <a:lstStyle/>
          <a:p>
            <a:pPr algn="just"/>
            <a:r>
              <a:rPr lang="en-US" sz="3200">
                <a:solidFill>
                  <a:srgbClr val="FF0000"/>
                </a:solidFill>
                <a:latin typeface="UTM Cooper Black" pitchFamily="18" charset="0"/>
              </a:rPr>
              <a:t>a) Tính chất chung của ancol</a:t>
            </a:r>
          </a:p>
        </p:txBody>
      </p:sp>
      <p:sp>
        <p:nvSpPr>
          <p:cNvPr id="4" name="TextBox 3"/>
          <p:cNvSpPr txBox="1"/>
          <p:nvPr/>
        </p:nvSpPr>
        <p:spPr>
          <a:xfrm>
            <a:off x="86032" y="1676400"/>
            <a:ext cx="7239000" cy="584775"/>
          </a:xfrm>
          <a:prstGeom prst="rect">
            <a:avLst/>
          </a:prstGeom>
          <a:noFill/>
        </p:spPr>
        <p:txBody>
          <a:bodyPr wrap="square" rtlCol="0">
            <a:spAutoFit/>
          </a:bodyPr>
          <a:lstStyle/>
          <a:p>
            <a:pPr algn="just"/>
            <a:r>
              <a:rPr lang="en-US" sz="3200">
                <a:solidFill>
                  <a:srgbClr val="0000CC"/>
                </a:solidFill>
                <a:latin typeface="UTM Cooper Black" pitchFamily="18" charset="0"/>
              </a:rPr>
              <a:t>* Tác dụng với kim loại kiềm</a:t>
            </a:r>
          </a:p>
        </p:txBody>
      </p:sp>
      <p:sp>
        <p:nvSpPr>
          <p:cNvPr id="5" name="TextBox 4"/>
          <p:cNvSpPr txBox="1"/>
          <p:nvPr/>
        </p:nvSpPr>
        <p:spPr>
          <a:xfrm>
            <a:off x="-200332" y="2354392"/>
            <a:ext cx="2257732" cy="646331"/>
          </a:xfrm>
          <a:prstGeom prst="rect">
            <a:avLst/>
          </a:prstGeom>
          <a:noFill/>
        </p:spPr>
        <p:txBody>
          <a:bodyPr wrap="square" rtlCol="0">
            <a:spAutoFit/>
          </a:bodyPr>
          <a:lstStyle/>
          <a:p>
            <a:r>
              <a:rPr lang="en-US" sz="3600" b="1">
                <a:solidFill>
                  <a:srgbClr val="000000"/>
                </a:solidFill>
                <a:latin typeface="+mj-lt"/>
              </a:rPr>
              <a:t>C</a:t>
            </a:r>
            <a:r>
              <a:rPr lang="en-US" sz="3600" b="1" baseline="-25000">
                <a:solidFill>
                  <a:srgbClr val="000000"/>
                </a:solidFill>
                <a:latin typeface="+mj-lt"/>
              </a:rPr>
              <a:t>2</a:t>
            </a:r>
            <a:r>
              <a:rPr lang="en-US" sz="3600" b="1">
                <a:solidFill>
                  <a:srgbClr val="000000"/>
                </a:solidFill>
                <a:latin typeface="+mj-lt"/>
              </a:rPr>
              <a:t>H</a:t>
            </a:r>
            <a:r>
              <a:rPr lang="en-US" sz="3600" b="1" baseline="-25000">
                <a:solidFill>
                  <a:srgbClr val="000000"/>
                </a:solidFill>
                <a:latin typeface="+mj-lt"/>
              </a:rPr>
              <a:t>5</a:t>
            </a:r>
            <a:r>
              <a:rPr lang="en-US" sz="3600" b="1">
                <a:solidFill>
                  <a:srgbClr val="000000"/>
                </a:solidFill>
                <a:latin typeface="+mj-lt"/>
              </a:rPr>
              <a:t>–O </a:t>
            </a:r>
          </a:p>
        </p:txBody>
      </p:sp>
      <p:sp>
        <p:nvSpPr>
          <p:cNvPr id="6" name="Rectangle 5"/>
          <p:cNvSpPr/>
          <p:nvPr/>
        </p:nvSpPr>
        <p:spPr>
          <a:xfrm>
            <a:off x="1615509" y="2354392"/>
            <a:ext cx="518091" cy="646331"/>
          </a:xfrm>
          <a:prstGeom prst="rect">
            <a:avLst/>
          </a:prstGeom>
        </p:spPr>
        <p:txBody>
          <a:bodyPr wrap="none">
            <a:spAutoFit/>
          </a:bodyPr>
          <a:lstStyle/>
          <a:p>
            <a:r>
              <a:rPr lang="en-US" sz="3600" b="1">
                <a:solidFill>
                  <a:srgbClr val="FF0000"/>
                </a:solidFill>
                <a:latin typeface="Arial"/>
              </a:rPr>
              <a:t>H</a:t>
            </a:r>
            <a:endParaRPr lang="en-US" sz="2400" b="1">
              <a:solidFill>
                <a:srgbClr val="FF0000"/>
              </a:solidFill>
            </a:endParaRPr>
          </a:p>
        </p:txBody>
      </p:sp>
      <p:sp>
        <p:nvSpPr>
          <p:cNvPr id="8" name="Rectangle 7"/>
          <p:cNvSpPr/>
          <p:nvPr/>
        </p:nvSpPr>
        <p:spPr>
          <a:xfrm>
            <a:off x="2959229" y="2354392"/>
            <a:ext cx="774571" cy="646331"/>
          </a:xfrm>
          <a:prstGeom prst="rect">
            <a:avLst/>
          </a:prstGeom>
        </p:spPr>
        <p:txBody>
          <a:bodyPr wrap="none">
            <a:spAutoFit/>
          </a:bodyPr>
          <a:lstStyle/>
          <a:p>
            <a:r>
              <a:rPr lang="en-US" sz="3600" b="1">
                <a:solidFill>
                  <a:srgbClr val="0000CC"/>
                </a:solidFill>
                <a:latin typeface="Arial"/>
              </a:rPr>
              <a:t>Na</a:t>
            </a:r>
            <a:endParaRPr lang="en-US" sz="2400" b="1">
              <a:solidFill>
                <a:srgbClr val="0000CC"/>
              </a:solidFill>
            </a:endParaRPr>
          </a:p>
        </p:txBody>
      </p:sp>
      <p:sp>
        <p:nvSpPr>
          <p:cNvPr id="9" name="TextBox 8"/>
          <p:cNvSpPr txBox="1"/>
          <p:nvPr/>
        </p:nvSpPr>
        <p:spPr>
          <a:xfrm>
            <a:off x="-4356" y="2354392"/>
            <a:ext cx="2442756" cy="646331"/>
          </a:xfrm>
          <a:prstGeom prst="rect">
            <a:avLst/>
          </a:prstGeom>
          <a:noFill/>
        </p:spPr>
        <p:txBody>
          <a:bodyPr wrap="square" rtlCol="0">
            <a:spAutoFit/>
          </a:bodyPr>
          <a:lstStyle/>
          <a:p>
            <a:r>
              <a:rPr lang="en-US" sz="3600" b="1">
                <a:solidFill>
                  <a:srgbClr val="000000"/>
                </a:solidFill>
                <a:latin typeface="+mj-lt"/>
              </a:rPr>
              <a:t>C</a:t>
            </a:r>
            <a:r>
              <a:rPr lang="en-US" sz="3600" b="1" baseline="-25000">
                <a:solidFill>
                  <a:srgbClr val="000000"/>
                </a:solidFill>
                <a:latin typeface="+mj-lt"/>
              </a:rPr>
              <a:t>2</a:t>
            </a:r>
            <a:r>
              <a:rPr lang="en-US" sz="3600" b="1">
                <a:solidFill>
                  <a:srgbClr val="000000"/>
                </a:solidFill>
                <a:latin typeface="+mj-lt"/>
              </a:rPr>
              <a:t>H</a:t>
            </a:r>
            <a:r>
              <a:rPr lang="en-US" sz="3600" b="1" baseline="-25000">
                <a:solidFill>
                  <a:srgbClr val="000000"/>
                </a:solidFill>
                <a:latin typeface="+mj-lt"/>
              </a:rPr>
              <a:t>5</a:t>
            </a:r>
            <a:r>
              <a:rPr lang="en-US" sz="3600" b="1">
                <a:solidFill>
                  <a:srgbClr val="000000"/>
                </a:solidFill>
                <a:latin typeface="+mj-lt"/>
              </a:rPr>
              <a:t>–O</a:t>
            </a:r>
            <a:r>
              <a:rPr lang="en-US" sz="3600" b="1">
                <a:solidFill>
                  <a:srgbClr val="0000CC"/>
                </a:solidFill>
                <a:latin typeface="+mj-lt"/>
              </a:rPr>
              <a:t>Na</a:t>
            </a:r>
            <a:r>
              <a:rPr lang="en-US" sz="3600" b="1">
                <a:solidFill>
                  <a:srgbClr val="000000"/>
                </a:solidFill>
                <a:latin typeface="+mj-lt"/>
              </a:rPr>
              <a:t> </a:t>
            </a:r>
          </a:p>
        </p:txBody>
      </p:sp>
      <p:sp>
        <p:nvSpPr>
          <p:cNvPr id="10" name="Rectangle 9"/>
          <p:cNvSpPr/>
          <p:nvPr/>
        </p:nvSpPr>
        <p:spPr>
          <a:xfrm>
            <a:off x="2971800" y="2354392"/>
            <a:ext cx="518091" cy="646331"/>
          </a:xfrm>
          <a:prstGeom prst="rect">
            <a:avLst/>
          </a:prstGeom>
        </p:spPr>
        <p:txBody>
          <a:bodyPr wrap="none">
            <a:spAutoFit/>
          </a:bodyPr>
          <a:lstStyle/>
          <a:p>
            <a:r>
              <a:rPr lang="en-US" sz="3600" b="1">
                <a:solidFill>
                  <a:srgbClr val="FF0000"/>
                </a:solidFill>
                <a:latin typeface="Arial"/>
              </a:rPr>
              <a:t>H</a:t>
            </a:r>
            <a:endParaRPr lang="en-US" sz="2400" b="1" baseline="-25000">
              <a:solidFill>
                <a:srgbClr val="FF0000"/>
              </a:solidFill>
            </a:endParaRPr>
          </a:p>
        </p:txBody>
      </p:sp>
      <p:cxnSp>
        <p:nvCxnSpPr>
          <p:cNvPr id="13" name="Straight Arrow Connector 12"/>
          <p:cNvCxnSpPr/>
          <p:nvPr/>
        </p:nvCxnSpPr>
        <p:spPr>
          <a:xfrm>
            <a:off x="3810000" y="2677557"/>
            <a:ext cx="1180568" cy="0"/>
          </a:xfrm>
          <a:prstGeom prst="straightConnector1">
            <a:avLst/>
          </a:prstGeom>
          <a:ln w="38100">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2394284" y="2391123"/>
            <a:ext cx="425116" cy="584775"/>
          </a:xfrm>
          <a:prstGeom prst="rect">
            <a:avLst/>
          </a:prstGeom>
        </p:spPr>
        <p:txBody>
          <a:bodyPr wrap="none">
            <a:spAutoFit/>
          </a:bodyPr>
          <a:lstStyle/>
          <a:p>
            <a:r>
              <a:rPr lang="en-US" sz="3200" b="1">
                <a:solidFill>
                  <a:srgbClr val="000000"/>
                </a:solidFill>
                <a:latin typeface="Arial"/>
              </a:rPr>
              <a:t>+</a:t>
            </a:r>
            <a:endParaRPr lang="en-US" sz="2400" b="1">
              <a:solidFill>
                <a:srgbClr val="000000"/>
              </a:solidFill>
            </a:endParaRPr>
          </a:p>
        </p:txBody>
      </p:sp>
      <p:sp>
        <p:nvSpPr>
          <p:cNvPr id="16" name="Rectangle 15"/>
          <p:cNvSpPr/>
          <p:nvPr/>
        </p:nvSpPr>
        <p:spPr>
          <a:xfrm>
            <a:off x="8092624" y="2314923"/>
            <a:ext cx="670376" cy="646331"/>
          </a:xfrm>
          <a:prstGeom prst="rect">
            <a:avLst/>
          </a:prstGeom>
        </p:spPr>
        <p:txBody>
          <a:bodyPr wrap="none">
            <a:spAutoFit/>
          </a:bodyPr>
          <a:lstStyle/>
          <a:p>
            <a:r>
              <a:rPr lang="en-US" sz="3600" b="1">
                <a:solidFill>
                  <a:srgbClr val="FF0000"/>
                </a:solidFill>
                <a:latin typeface="Arial"/>
              </a:rPr>
              <a:t>H</a:t>
            </a:r>
            <a:r>
              <a:rPr lang="en-US" sz="3200" b="1" baseline="-25000">
                <a:solidFill>
                  <a:srgbClr val="FF0000"/>
                </a:solidFill>
                <a:latin typeface="Arial"/>
              </a:rPr>
              <a:t>2</a:t>
            </a:r>
            <a:endParaRPr lang="en-US" sz="2400" b="1" baseline="-25000">
              <a:solidFill>
                <a:srgbClr val="FF0000"/>
              </a:solidFill>
            </a:endParaRPr>
          </a:p>
        </p:txBody>
      </p:sp>
      <p:sp>
        <p:nvSpPr>
          <p:cNvPr id="17" name="Rectangle 16"/>
          <p:cNvSpPr/>
          <p:nvPr/>
        </p:nvSpPr>
        <p:spPr>
          <a:xfrm>
            <a:off x="1615509" y="2354392"/>
            <a:ext cx="518092" cy="646331"/>
          </a:xfrm>
          <a:prstGeom prst="rect">
            <a:avLst/>
          </a:prstGeom>
        </p:spPr>
        <p:txBody>
          <a:bodyPr wrap="none">
            <a:spAutoFit/>
          </a:bodyPr>
          <a:lstStyle/>
          <a:p>
            <a:r>
              <a:rPr lang="en-US" sz="3600" b="1">
                <a:solidFill>
                  <a:srgbClr val="FF0000"/>
                </a:solidFill>
                <a:latin typeface="Arial"/>
              </a:rPr>
              <a:t>H</a:t>
            </a:r>
            <a:endParaRPr lang="en-US" sz="2400" b="1" baseline="-25000">
              <a:solidFill>
                <a:srgbClr val="FF0000"/>
              </a:solidFill>
            </a:endParaRPr>
          </a:p>
        </p:txBody>
      </p:sp>
      <p:sp>
        <p:nvSpPr>
          <p:cNvPr id="18" name="Rectangle 17"/>
          <p:cNvSpPr/>
          <p:nvPr/>
        </p:nvSpPr>
        <p:spPr>
          <a:xfrm>
            <a:off x="2971800" y="2354392"/>
            <a:ext cx="774571" cy="646331"/>
          </a:xfrm>
          <a:prstGeom prst="rect">
            <a:avLst/>
          </a:prstGeom>
        </p:spPr>
        <p:txBody>
          <a:bodyPr wrap="none">
            <a:spAutoFit/>
          </a:bodyPr>
          <a:lstStyle/>
          <a:p>
            <a:r>
              <a:rPr lang="en-US" sz="3600" b="1">
                <a:solidFill>
                  <a:srgbClr val="0000CC"/>
                </a:solidFill>
                <a:latin typeface="Arial"/>
              </a:rPr>
              <a:t>Na</a:t>
            </a:r>
            <a:endParaRPr lang="en-US" sz="2400" b="1" baseline="-25000">
              <a:solidFill>
                <a:srgbClr val="0000CC"/>
              </a:solidFill>
            </a:endParaRPr>
          </a:p>
        </p:txBody>
      </p:sp>
      <p:graphicFrame>
        <p:nvGraphicFramePr>
          <p:cNvPr id="20" name="Object 19"/>
          <p:cNvGraphicFramePr>
            <a:graphicFrameLocks noChangeAspect="1"/>
          </p:cNvGraphicFramePr>
          <p:nvPr>
            <p:extLst>
              <p:ext uri="{D42A27DB-BD31-4B8C-83A1-F6EECF244321}">
                <p14:modId xmlns:p14="http://schemas.microsoft.com/office/powerpoint/2010/main" val="1228809944"/>
              </p:ext>
            </p:extLst>
          </p:nvPr>
        </p:nvGraphicFramePr>
        <p:xfrm>
          <a:off x="7308850" y="2057400"/>
          <a:ext cx="920750" cy="1252220"/>
        </p:xfrm>
        <a:graphic>
          <a:graphicData uri="http://schemas.openxmlformats.org/presentationml/2006/ole">
            <mc:AlternateContent xmlns:mc="http://schemas.openxmlformats.org/markup-compatibility/2006">
              <mc:Choice xmlns:v="urn:schemas-microsoft-com:vml" Requires="v">
                <p:oleObj spid="_x0000_s5208" name="Equation" r:id="rId3" imgW="317160" imgH="431640" progId="Equation.DSMT4">
                  <p:embed/>
                </p:oleObj>
              </mc:Choice>
              <mc:Fallback>
                <p:oleObj name="Equation" r:id="rId3" imgW="317160" imgH="431640" progId="Equation.DSMT4">
                  <p:embed/>
                  <p:pic>
                    <p:nvPicPr>
                      <p:cNvPr id="0" name=""/>
                      <p:cNvPicPr/>
                      <p:nvPr/>
                    </p:nvPicPr>
                    <p:blipFill>
                      <a:blip r:embed="rId4"/>
                      <a:stretch>
                        <a:fillRect/>
                      </a:stretch>
                    </p:blipFill>
                    <p:spPr>
                      <a:xfrm>
                        <a:off x="7308850" y="2057400"/>
                        <a:ext cx="920750" cy="1252220"/>
                      </a:xfrm>
                      <a:prstGeom prst="rect">
                        <a:avLst/>
                      </a:prstGeom>
                    </p:spPr>
                  </p:pic>
                </p:oleObj>
              </mc:Fallback>
            </mc:AlternateContent>
          </a:graphicData>
        </a:graphic>
      </p:graphicFrame>
      <p:sp>
        <p:nvSpPr>
          <p:cNvPr id="21" name="TextBox 20"/>
          <p:cNvSpPr txBox="1"/>
          <p:nvPr/>
        </p:nvSpPr>
        <p:spPr>
          <a:xfrm>
            <a:off x="16041" y="4459069"/>
            <a:ext cx="5089359" cy="646331"/>
          </a:xfrm>
          <a:prstGeom prst="rect">
            <a:avLst/>
          </a:prstGeom>
          <a:noFill/>
        </p:spPr>
        <p:txBody>
          <a:bodyPr wrap="square" rtlCol="0">
            <a:spAutoFit/>
          </a:bodyPr>
          <a:lstStyle/>
          <a:p>
            <a:pPr algn="just"/>
            <a:r>
              <a:rPr lang="en-US" sz="3600" b="1">
                <a:solidFill>
                  <a:srgbClr val="000000"/>
                </a:solidFill>
              </a:rPr>
              <a:t>C</a:t>
            </a:r>
            <a:r>
              <a:rPr lang="en-US" sz="3600" b="1" baseline="-25000">
                <a:solidFill>
                  <a:srgbClr val="000000"/>
                </a:solidFill>
              </a:rPr>
              <a:t>n</a:t>
            </a:r>
            <a:r>
              <a:rPr lang="en-US" sz="3600" b="1">
                <a:solidFill>
                  <a:srgbClr val="000000"/>
                </a:solidFill>
              </a:rPr>
              <a:t>H</a:t>
            </a:r>
            <a:r>
              <a:rPr lang="en-US" sz="3600" b="1" baseline="-25000">
                <a:solidFill>
                  <a:srgbClr val="000000"/>
                </a:solidFill>
              </a:rPr>
              <a:t>2n+1</a:t>
            </a:r>
            <a:r>
              <a:rPr lang="en-US" sz="3600" b="1">
                <a:solidFill>
                  <a:srgbClr val="000000"/>
                </a:solidFill>
              </a:rPr>
              <a:t>O</a:t>
            </a:r>
            <a:r>
              <a:rPr lang="en-US" sz="3600" b="1">
                <a:solidFill>
                  <a:srgbClr val="FF0000"/>
                </a:solidFill>
              </a:rPr>
              <a:t>H </a:t>
            </a:r>
            <a:r>
              <a:rPr lang="en-US" sz="3600" b="1">
                <a:solidFill>
                  <a:srgbClr val="000000"/>
                </a:solidFill>
              </a:rPr>
              <a:t>+ </a:t>
            </a:r>
            <a:r>
              <a:rPr lang="en-US" sz="3600" b="1">
                <a:solidFill>
                  <a:srgbClr val="0000CC"/>
                </a:solidFill>
              </a:rPr>
              <a:t>Na</a:t>
            </a:r>
          </a:p>
        </p:txBody>
      </p:sp>
      <p:cxnSp>
        <p:nvCxnSpPr>
          <p:cNvPr id="23" name="Straight Arrow Connector 22"/>
          <p:cNvCxnSpPr/>
          <p:nvPr/>
        </p:nvCxnSpPr>
        <p:spPr>
          <a:xfrm>
            <a:off x="3657600" y="4800600"/>
            <a:ext cx="1180568" cy="0"/>
          </a:xfrm>
          <a:prstGeom prst="straightConnector1">
            <a:avLst/>
          </a:prstGeom>
          <a:ln w="38100">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876800" y="4538980"/>
            <a:ext cx="5089359" cy="646331"/>
          </a:xfrm>
          <a:prstGeom prst="rect">
            <a:avLst/>
          </a:prstGeom>
          <a:noFill/>
        </p:spPr>
        <p:txBody>
          <a:bodyPr wrap="square" rtlCol="0">
            <a:spAutoFit/>
          </a:bodyPr>
          <a:lstStyle/>
          <a:p>
            <a:pPr algn="just"/>
            <a:r>
              <a:rPr lang="en-US" sz="3600" b="1">
                <a:solidFill>
                  <a:srgbClr val="000000"/>
                </a:solidFill>
              </a:rPr>
              <a:t>C</a:t>
            </a:r>
            <a:r>
              <a:rPr lang="en-US" sz="3600" b="1" baseline="-25000">
                <a:solidFill>
                  <a:srgbClr val="000000"/>
                </a:solidFill>
              </a:rPr>
              <a:t>n</a:t>
            </a:r>
            <a:r>
              <a:rPr lang="en-US" sz="3600" b="1">
                <a:solidFill>
                  <a:srgbClr val="000000"/>
                </a:solidFill>
              </a:rPr>
              <a:t>H</a:t>
            </a:r>
            <a:r>
              <a:rPr lang="en-US" sz="3600" b="1" baseline="-25000">
                <a:solidFill>
                  <a:srgbClr val="000000"/>
                </a:solidFill>
              </a:rPr>
              <a:t>2n+1</a:t>
            </a:r>
            <a:r>
              <a:rPr lang="en-US" sz="3600" b="1">
                <a:solidFill>
                  <a:srgbClr val="000000"/>
                </a:solidFill>
              </a:rPr>
              <a:t>O</a:t>
            </a:r>
            <a:r>
              <a:rPr lang="en-US" sz="3600" b="1">
                <a:solidFill>
                  <a:srgbClr val="0000CC"/>
                </a:solidFill>
              </a:rPr>
              <a:t>Na</a:t>
            </a:r>
            <a:r>
              <a:rPr lang="en-US" sz="3600" b="1">
                <a:solidFill>
                  <a:srgbClr val="FF0000"/>
                </a:solidFill>
              </a:rPr>
              <a:t> </a:t>
            </a:r>
            <a:endParaRPr lang="en-US" sz="3600" b="1">
              <a:solidFill>
                <a:srgbClr val="0000CC"/>
              </a:solidFill>
            </a:endParaRPr>
          </a:p>
        </p:txBody>
      </p:sp>
      <p:sp>
        <p:nvSpPr>
          <p:cNvPr id="25" name="Rectangle 24"/>
          <p:cNvSpPr/>
          <p:nvPr/>
        </p:nvSpPr>
        <p:spPr>
          <a:xfrm>
            <a:off x="8251374" y="4491703"/>
            <a:ext cx="670376" cy="646331"/>
          </a:xfrm>
          <a:prstGeom prst="rect">
            <a:avLst/>
          </a:prstGeom>
        </p:spPr>
        <p:txBody>
          <a:bodyPr wrap="none">
            <a:spAutoFit/>
          </a:bodyPr>
          <a:lstStyle/>
          <a:p>
            <a:r>
              <a:rPr lang="en-US" sz="3600" b="1">
                <a:solidFill>
                  <a:srgbClr val="FF0000"/>
                </a:solidFill>
                <a:latin typeface="Arial"/>
              </a:rPr>
              <a:t>H</a:t>
            </a:r>
            <a:r>
              <a:rPr lang="en-US" sz="3200" b="1" baseline="-25000">
                <a:solidFill>
                  <a:srgbClr val="FF0000"/>
                </a:solidFill>
                <a:latin typeface="Arial"/>
              </a:rPr>
              <a:t>2</a:t>
            </a:r>
            <a:endParaRPr lang="en-US" sz="2400" b="1" baseline="-25000">
              <a:solidFill>
                <a:srgbClr val="FF0000"/>
              </a:solidFill>
            </a:endParaRPr>
          </a:p>
        </p:txBody>
      </p:sp>
      <p:graphicFrame>
        <p:nvGraphicFramePr>
          <p:cNvPr id="26" name="Object 25"/>
          <p:cNvGraphicFramePr>
            <a:graphicFrameLocks noChangeAspect="1"/>
          </p:cNvGraphicFramePr>
          <p:nvPr>
            <p:extLst>
              <p:ext uri="{D42A27DB-BD31-4B8C-83A1-F6EECF244321}">
                <p14:modId xmlns:p14="http://schemas.microsoft.com/office/powerpoint/2010/main" val="2341554459"/>
              </p:ext>
            </p:extLst>
          </p:nvPr>
        </p:nvGraphicFramePr>
        <p:xfrm>
          <a:off x="7467600" y="4234180"/>
          <a:ext cx="920750" cy="1252220"/>
        </p:xfrm>
        <a:graphic>
          <a:graphicData uri="http://schemas.openxmlformats.org/presentationml/2006/ole">
            <mc:AlternateContent xmlns:mc="http://schemas.openxmlformats.org/markup-compatibility/2006">
              <mc:Choice xmlns:v="urn:schemas-microsoft-com:vml" Requires="v">
                <p:oleObj spid="_x0000_s5209" name="Equation" r:id="rId5" imgW="317160" imgH="431640" progId="Equation.DSMT4">
                  <p:embed/>
                </p:oleObj>
              </mc:Choice>
              <mc:Fallback>
                <p:oleObj name="Equation" r:id="rId5" imgW="317160" imgH="431640" progId="Equation.DSMT4">
                  <p:embed/>
                  <p:pic>
                    <p:nvPicPr>
                      <p:cNvPr id="0" name=""/>
                      <p:cNvPicPr/>
                      <p:nvPr/>
                    </p:nvPicPr>
                    <p:blipFill>
                      <a:blip r:embed="rId4"/>
                      <a:stretch>
                        <a:fillRect/>
                      </a:stretch>
                    </p:blipFill>
                    <p:spPr>
                      <a:xfrm>
                        <a:off x="7467600" y="4234180"/>
                        <a:ext cx="920750" cy="1252220"/>
                      </a:xfrm>
                      <a:prstGeom prst="rect">
                        <a:avLst/>
                      </a:prstGeom>
                    </p:spPr>
                  </p:pic>
                </p:oleObj>
              </mc:Fallback>
            </mc:AlternateContent>
          </a:graphicData>
        </a:graphic>
      </p:graphicFrame>
      <p:sp>
        <p:nvSpPr>
          <p:cNvPr id="27" name="TextBox 26"/>
          <p:cNvSpPr txBox="1"/>
          <p:nvPr/>
        </p:nvSpPr>
        <p:spPr>
          <a:xfrm>
            <a:off x="0" y="3530025"/>
            <a:ext cx="5875389" cy="584775"/>
          </a:xfrm>
          <a:prstGeom prst="rect">
            <a:avLst/>
          </a:prstGeom>
          <a:noFill/>
        </p:spPr>
        <p:txBody>
          <a:bodyPr wrap="square" rtlCol="0">
            <a:spAutoFit/>
          </a:bodyPr>
          <a:lstStyle/>
          <a:p>
            <a:pPr algn="just"/>
            <a:r>
              <a:rPr lang="en-US" sz="3200" b="1">
                <a:solidFill>
                  <a:srgbClr val="FF0000"/>
                </a:solidFill>
              </a:rPr>
              <a:t>* </a:t>
            </a:r>
            <a:r>
              <a:rPr lang="en-US" sz="3200" b="1" u="sng">
                <a:solidFill>
                  <a:srgbClr val="FF0000"/>
                </a:solidFill>
              </a:rPr>
              <a:t>Phương trình tổng quát</a:t>
            </a:r>
          </a:p>
        </p:txBody>
      </p:sp>
      <p:sp>
        <p:nvSpPr>
          <p:cNvPr id="7" name="Chevron 6"/>
          <p:cNvSpPr/>
          <p:nvPr/>
        </p:nvSpPr>
        <p:spPr bwMode="auto">
          <a:xfrm>
            <a:off x="2448233" y="5557510"/>
            <a:ext cx="6537158" cy="990600"/>
          </a:xfrm>
          <a:prstGeom prst="chevron">
            <a:avLst/>
          </a:prstGeom>
          <a:noFill/>
          <a:ln w="57150" cap="flat" cmpd="sng" algn="ctr">
            <a:solidFill>
              <a:srgbClr val="00CC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000000"/>
                </a:solidFill>
                <a:effectLst/>
                <a:latin typeface="Arial" charset="0"/>
              </a:rPr>
              <a:t>Viết</a:t>
            </a:r>
            <a:r>
              <a:rPr kumimoji="0" lang="en-US" sz="2800" b="1" i="0" u="none" strike="noStrike" cap="none" normalizeH="0">
                <a:ln>
                  <a:noFill/>
                </a:ln>
                <a:solidFill>
                  <a:srgbClr val="000000"/>
                </a:solidFill>
                <a:effectLst/>
                <a:latin typeface="Arial" charset="0"/>
              </a:rPr>
              <a:t> PTPỨ giữa glixerol và Natri</a:t>
            </a:r>
            <a:endParaRPr kumimoji="0" lang="en-US" sz="2800" b="1" i="0" u="none" strike="noStrike" cap="none" normalizeH="0" baseline="0">
              <a:ln>
                <a:noFill/>
              </a:ln>
              <a:solidFill>
                <a:srgbClr val="000000"/>
              </a:solidFill>
              <a:effectLst/>
              <a:latin typeface="Arial" charset="0"/>
            </a:endParaRPr>
          </a:p>
        </p:txBody>
      </p:sp>
      <p:sp>
        <p:nvSpPr>
          <p:cNvPr id="11" name="TextBox 10"/>
          <p:cNvSpPr txBox="1"/>
          <p:nvPr/>
        </p:nvSpPr>
        <p:spPr>
          <a:xfrm>
            <a:off x="4913671" y="3010903"/>
            <a:ext cx="2352368" cy="523220"/>
          </a:xfrm>
          <a:prstGeom prst="rect">
            <a:avLst/>
          </a:prstGeom>
          <a:noFill/>
        </p:spPr>
        <p:txBody>
          <a:bodyPr wrap="square" rtlCol="0">
            <a:spAutoFit/>
          </a:bodyPr>
          <a:lstStyle/>
          <a:p>
            <a:r>
              <a:rPr lang="en-US" sz="2800" b="1">
                <a:solidFill>
                  <a:srgbClr val="0000CC"/>
                </a:solidFill>
              </a:rPr>
              <a:t>Natri etylat</a:t>
            </a:r>
          </a:p>
        </p:txBody>
      </p:sp>
      <p:pic>
        <p:nvPicPr>
          <p:cNvPr id="28"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8261128" y="416708"/>
            <a:ext cx="562276" cy="548640"/>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pic>
        <p:nvPicPr>
          <p:cNvPr id="29" name="Picture 5"/>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7620000" y="416708"/>
            <a:ext cx="548640" cy="548640"/>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pic>
        <p:nvPicPr>
          <p:cNvPr id="30" name="Picture 5"/>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6995160" y="416708"/>
            <a:ext cx="548640" cy="548639"/>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228600" y="3058180"/>
            <a:ext cx="2352368" cy="523220"/>
          </a:xfrm>
          <a:prstGeom prst="rect">
            <a:avLst/>
          </a:prstGeom>
          <a:noFill/>
        </p:spPr>
        <p:txBody>
          <a:bodyPr wrap="square" rtlCol="0">
            <a:spAutoFit/>
          </a:bodyPr>
          <a:lstStyle/>
          <a:p>
            <a:r>
              <a:rPr lang="en-US" sz="2800" b="1">
                <a:solidFill>
                  <a:srgbClr val="0000CC"/>
                </a:solidFill>
              </a:rPr>
              <a:t>Ancol etylic</a:t>
            </a:r>
          </a:p>
        </p:txBody>
      </p:sp>
    </p:spTree>
    <p:extLst>
      <p:ext uri="{BB962C8B-B14F-4D97-AF65-F5344CB8AC3E}">
        <p14:creationId xmlns:p14="http://schemas.microsoft.com/office/powerpoint/2010/main" val="3631366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0" presetClass="path" presetSubtype="0" accel="50000" decel="50000" fill="hold" grpId="0" nodeType="clickEffect">
                                  <p:stCondLst>
                                    <p:cond delay="0"/>
                                  </p:stCondLst>
                                  <p:childTnLst>
                                    <p:animMotion origin="layout" path="M 0.01042 0.00718 C 0.00486 0.06528 -0.0007 0.12361 -0.00695 0.18194 C -0.00799 0.19028 -0.00886 0.18935 -0.01424 0.18773 C -0.03125 0.21829 -0.06337 0.22176 -0.08854 0.22245 C -0.10399 0.22037 -0.12014 0.2213 -0.13472 0.21389 C -0.14011 0.21088 -0.14201 0.20046 -0.14688 0.19491 C -0.15851 0.17801 -0.16615 0.16227 -0.17448 0.14352 C -0.17587 0.1331 -0.17674 0.12245 -0.17795 0.11204 C -0.17483 0.08056 -0.17969 0.05486 -0.16493 0.03287 C -0.16337 0.02662 -0.16042 0.02083 -0.15903 0.01435 C -0.15764 0.00949 -0.15851 0.00324 -0.1559 -0.00046 C -0.1533 -0.0037 -0.14826 -0.00116 -0.14479 -0.00278 " pathEditMode="relative" rAng="412374" ptsTypes="fffffffffffA">
                                      <p:cBhvr>
                                        <p:cTn id="33" dur="2000" fill="hold"/>
                                        <p:tgtEl>
                                          <p:spTgt spid="8"/>
                                        </p:tgtEl>
                                        <p:attrNameLst>
                                          <p:attrName>ppt_x</p:attrName>
                                          <p:attrName>ppt_y</p:attrName>
                                        </p:attrNameLst>
                                      </p:cBhvr>
                                      <p:rCtr x="-10208" y="10116"/>
                                    </p:animMotion>
                                  </p:childTnLst>
                                </p:cTn>
                              </p:par>
                              <p:par>
                                <p:cTn id="34" presetID="0" presetClass="path" presetSubtype="0" accel="50000" decel="50000" fill="hold" grpId="0" nodeType="withEffect">
                                  <p:stCondLst>
                                    <p:cond delay="0"/>
                                  </p:stCondLst>
                                  <p:childTnLst>
                                    <p:animMotion origin="layout" path="M 0.01614 0.00602 C 0.01649 0.02616 0.01718 0.02639 0.01979 0.0382 C 0.02135 0.05232 0.02361 0.06204 0.02604 0.0706 C 0.0276 0.07616 0.02951 0.07824 0.0309 0.08565 C 0.03559 0.10996 0.03958 0.13519 0.04513 0.1544 C 0.04635 0.15903 0.04739 0.16597 0.04878 0.16945 C 0.05121 0.1757 0.05364 0.17963 0.05625 0.18449 C 0.06614 0.1838 0.07604 0.1838 0.08593 0.18241 C 0.0901 0.18195 0.09461 0.17269 0.09826 0.16736 C 0.1026 0.16134 0.10659 0.15996 0.11093 0.15857 C 0.11388 0.15324 0.11718 0.15371 0.12031 0.15232 C 0.12395 0.14491 0.11857 0.15556 0.12777 0.14352 C 0.1302 0.14028 0.13125 0.13681 0.13402 0.13496 C 0.13507 0.13287 0.13628 0.1331 0.13732 0.13079 C 0.13802 0.1294 0.13836 0.12593 0.13888 0.12431 C 0.14097 0.11898 0.1434 0.11783 0.14566 0.11574 C 0.15052 0.10116 0.14322 0.12153 0.14895 0.10926 C 0.15052 0.10556 0.15104 0.09908 0.15312 0.0963 C 0.15434 0.09259 0.15538 0.0882 0.15677 0.08565 C 0.15763 0.07755 0.1585 0.07361 0.16007 0.0706 C 0.16302 0.05347 0.16145 0.05741 0.16423 0.05324 C 0.16458 0.05116 0.16493 0.04861 0.16527 0.04676 C 0.16579 0.04491 0.16632 0.04491 0.16684 0.04259 C 0.16701 0.04097 0.16701 0.03796 0.16718 0.03611 C 0.16753 0.03357 0.16788 0.03171 0.16822 0.02963 C 0.16944 0.01065 0.16909 0.0213 0.16909 -0.00254 " pathEditMode="relative" rAng="0" ptsTypes="fffffffffffffffffffffffffA">
                                      <p:cBhvr>
                                        <p:cTn id="35" dur="2000" fill="hold"/>
                                        <p:tgtEl>
                                          <p:spTgt spid="6"/>
                                        </p:tgtEl>
                                        <p:attrNameLst>
                                          <p:attrName>ppt_x</p:attrName>
                                          <p:attrName>ppt_y</p:attrName>
                                        </p:attrNameLst>
                                      </p:cBhvr>
                                      <p:rCtr x="7656" y="8495"/>
                                    </p:animMotion>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2" nodeType="clickEffect">
                                  <p:stCondLst>
                                    <p:cond delay="1000"/>
                                  </p:stCondLst>
                                  <p:childTnLst>
                                    <p:set>
                                      <p:cBhvr>
                                        <p:cTn id="39" dur="1" fill="hold">
                                          <p:stCondLst>
                                            <p:cond delay="0"/>
                                          </p:stCondLst>
                                        </p:cTn>
                                        <p:tgtEl>
                                          <p:spTgt spid="8"/>
                                        </p:tgtEl>
                                        <p:attrNameLst>
                                          <p:attrName>style.visibility</p:attrName>
                                        </p:attrNameLst>
                                      </p:cBhvr>
                                      <p:to>
                                        <p:strVal val="hidden"/>
                                      </p:to>
                                    </p:set>
                                  </p:childTnLst>
                                </p:cTn>
                              </p:par>
                              <p:par>
                                <p:cTn id="40" presetID="1" presetClass="exit" presetSubtype="0" fill="hold" grpId="2" nodeType="withEffect">
                                  <p:stCondLst>
                                    <p:cond delay="1000"/>
                                  </p:stCondLst>
                                  <p:childTnLst>
                                    <p:set>
                                      <p:cBhvr>
                                        <p:cTn id="41" dur="1" fill="hold">
                                          <p:stCondLst>
                                            <p:cond delay="0"/>
                                          </p:stCondLst>
                                        </p:cTn>
                                        <p:tgtEl>
                                          <p:spTgt spid="6"/>
                                        </p:tgtEl>
                                        <p:attrNameLst>
                                          <p:attrName>style.visibility</p:attrName>
                                        </p:attrNameLst>
                                      </p:cBhvr>
                                      <p:to>
                                        <p:strVal val="hidden"/>
                                      </p:to>
                                    </p:set>
                                  </p:childTnLst>
                                </p:cTn>
                              </p:par>
                              <p:par>
                                <p:cTn id="42" presetID="1" presetClass="entr" presetSubtype="0" fill="hold" grpId="0" nodeType="withEffect">
                                  <p:stCondLst>
                                    <p:cond delay="1000"/>
                                  </p:stCondLst>
                                  <p:childTnLst>
                                    <p:set>
                                      <p:cBhvr>
                                        <p:cTn id="43" dur="1" fill="hold">
                                          <p:stCondLst>
                                            <p:cond delay="0"/>
                                          </p:stCondLst>
                                        </p:cTn>
                                        <p:tgtEl>
                                          <p:spTgt spid="17"/>
                                        </p:tgtEl>
                                        <p:attrNameLst>
                                          <p:attrName>style.visibility</p:attrName>
                                        </p:attrNameLst>
                                      </p:cBhvr>
                                      <p:to>
                                        <p:strVal val="visible"/>
                                      </p:to>
                                    </p:set>
                                  </p:childTnLst>
                                </p:cTn>
                              </p:par>
                              <p:par>
                                <p:cTn id="44" presetID="1" presetClass="entr" presetSubtype="0" fill="hold" grpId="0" nodeType="withEffect">
                                  <p:stCondLst>
                                    <p:cond delay="1000"/>
                                  </p:stCondLst>
                                  <p:childTnLst>
                                    <p:set>
                                      <p:cBhvr>
                                        <p:cTn id="45" dur="1" fill="hold">
                                          <p:stCondLst>
                                            <p:cond delay="0"/>
                                          </p:stCondLst>
                                        </p:cTn>
                                        <p:tgtEl>
                                          <p:spTgt spid="18"/>
                                        </p:tgtEl>
                                        <p:attrNameLst>
                                          <p:attrName>style.visibility</p:attrName>
                                        </p:attrNameLst>
                                      </p:cBhvr>
                                      <p:to>
                                        <p:strVal val="visible"/>
                                      </p:to>
                                    </p:set>
                                  </p:childTnLst>
                                </p:cTn>
                              </p:par>
                              <p:par>
                                <p:cTn id="46" presetID="1" presetClass="entr" presetSubtype="0" fill="hold" grpId="1" nodeType="withEffect">
                                  <p:stCondLst>
                                    <p:cond delay="0"/>
                                  </p:stCondLst>
                                  <p:childTnLst>
                                    <p:set>
                                      <p:cBhvr>
                                        <p:cTn id="47" dur="1" fill="hold">
                                          <p:stCondLst>
                                            <p:cond delay="0"/>
                                          </p:stCondLst>
                                        </p:cTn>
                                        <p:tgtEl>
                                          <p:spTgt spid="9"/>
                                        </p:tgtEl>
                                        <p:attrNameLst>
                                          <p:attrName>style.visibility</p:attrName>
                                        </p:attrNameLst>
                                      </p:cBhvr>
                                      <p:to>
                                        <p:strVal val="visible"/>
                                      </p:to>
                                    </p:set>
                                  </p:childTnLst>
                                </p:cTn>
                              </p:par>
                              <p:par>
                                <p:cTn id="48" presetID="0" presetClass="path" presetSubtype="0" accel="50000" decel="50000" fill="hold" grpId="0" nodeType="withEffect">
                                  <p:stCondLst>
                                    <p:cond delay="0"/>
                                  </p:stCondLst>
                                  <p:childTnLst>
                                    <p:animMotion origin="layout" path="M -0.02465 0.03264 C -0.02326 0.05903 -0.02205 0.06204 -0.01632 0.08426 C -0.0158 0.08634 -0.01284 0.08565 -0.01128 0.08634 C -0.00833 0.0912 -0.00625 0.09722 -0.0026 0.10139 C 0.01754 0.12431 0.00157 0.1044 0.01598 0.11644 C 0.01893 0.11898 0.02118 0.12245 0.02431 0.125 C 0.02795 0.12801 0.03264 0.1287 0.03629 0.13148 C 0.04827 0.14097 0.0441 0.14167 0.0599 0.14444 C 0.0658 0.14954 0.07014 0.15093 0.07691 0.15301 C 0.08872 0.16065 0.09983 0.16551 0.1125 0.16806 C 0.12726 0.17477 0.12813 0.17477 0.14809 0.17662 C 0.16354 0.18171 0.14844 0.17731 0.17691 0.18102 C 0.19219 0.18287 0.20799 0.18704 0.22275 0.19167 C 0.25573 0.19097 0.28837 0.19097 0.32118 0.18958 C 0.33038 0.18912 0.32309 0.18657 0.32986 0.18102 C 0.33299 0.17847 0.34236 0.17593 0.34653 0.17454 C 0.35591 0.16759 0.36354 0.16713 0.37379 0.16389 C 0.37761 0.16065 0.38177 0.15856 0.38559 0.15532 C 0.38768 0.15347 0.38854 0.15023 0.3908 0.14884 C 0.39723 0.14444 0.40747 0.13981 0.41459 0.13588 C 0.42223 0.13171 0.429 0.12477 0.43646 0.12083 C 0.43872 0.11968 0.44115 0.11968 0.44341 0.11875 C 0.44618 0.11759 0.44879 0.11597 0.45174 0.11435 C 0.45799 0.11088 0.46493 0.10602 0.47049 0.10139 C 0.47275 0.09954 0.47483 0.0963 0.47726 0.09491 C 0.48143 0.09259 0.4908 0.09074 0.4908 0.09097 C 0.49254 0.08866 0.4941 0.08611 0.49601 0.08426 C 0.49896 0.08102 0.50608 0.07569 0.50608 0.07593 C 0.51788 0.05255 0.50035 0.08542 0.51459 0.06481 C 0.51945 0.05787 0.52327 0.04745 0.52622 0.03912 C 0.52986 0.03009 0.53073 0.01852 0.53299 0.00903 C 0.53438 0.00417 0.53889 0.00185 0.54184 -0.00185 " pathEditMode="relative" rAng="0" ptsTypes="fffffffffffffffffffffffffffffffA">
                                      <p:cBhvr>
                                        <p:cTn id="49" dur="2000" fill="hold"/>
                                        <p:tgtEl>
                                          <p:spTgt spid="9"/>
                                        </p:tgtEl>
                                        <p:attrNameLst>
                                          <p:attrName>ppt_x</p:attrName>
                                          <p:attrName>ppt_y</p:attrName>
                                        </p:attrNameLst>
                                      </p:cBhvr>
                                      <p:rCtr x="28316" y="6227"/>
                                    </p:animMotion>
                                  </p:childTnLst>
                                </p:cTn>
                              </p:par>
                              <p:par>
                                <p:cTn id="50" presetID="10" presetClass="entr" presetSubtype="0"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childTnLst>
                                </p:cTn>
                              </p:par>
                              <p:par>
                                <p:cTn id="53" presetID="1" presetClass="entr" presetSubtype="0" fill="hold" grpId="2" nodeType="with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par>
                                <p:cTn id="55" presetID="0" presetClass="path" presetSubtype="0" accel="50000" decel="50000" fill="hold" grpId="1" nodeType="withEffect">
                                  <p:stCondLst>
                                    <p:cond delay="0"/>
                                  </p:stCondLst>
                                  <p:childTnLst>
                                    <p:animMotion origin="layout" path="M 0.03003 0.0044 C 0.05364 0.01296 0.05885 0.03727 0.07205 0.06042 C 0.07448 0.0706 0.07917 0.07639 0.08489 0.08403 C 0.0868 0.09213 0.09114 0.0956 0.09618 0.10116 C 0.10712 0.11319 0.11875 0.12269 0.13003 0.13356 C 0.18663 0.18819 0.24948 0.23611 0.32048 0.24537 C 0.3875 0.24167 0.3875 0.24722 0.43177 0.22824 C 0.43785 0.22245 0.44479 0.2206 0.45104 0.21528 C 0.45677 0.20417 0.45989 0.20324 0.46719 0.19583 C 0.47396 0.18889 0.47708 0.1838 0.48489 0.1787 C 0.48542 0.17662 0.48524 0.17384 0.48646 0.17222 C 0.48923 0.16852 0.49618 0.16366 0.49618 0.16389 C 0.50226 0.15301 0.50989 0.1463 0.51719 0.13773 C 0.52483 0.1287 0.53021 0.12222 0.53819 0.11412 C 0.54028 0.10301 0.54305 0.10139 0.54792 0.09259 C 0.55382 0.08171 0.55555 0.07269 0.56076 0.0625 C 0.56354 0.04699 0.56562 0.03356 0.56562 0.01736 " pathEditMode="relative" rAng="0" ptsTypes="ffffffffffffffffA">
                                      <p:cBhvr>
                                        <p:cTn id="56" dur="2000" fill="hold"/>
                                        <p:tgtEl>
                                          <p:spTgt spid="10"/>
                                        </p:tgtEl>
                                        <p:attrNameLst>
                                          <p:attrName>ppt_x</p:attrName>
                                          <p:attrName>ppt_y</p:attrName>
                                        </p:attrNameLst>
                                      </p:cBhvr>
                                      <p:rCtr x="26771" y="12130"/>
                                    </p:animMotion>
                                  </p:childTnLst>
                                </p:cTn>
                              </p:par>
                            </p:childTnLst>
                          </p:cTn>
                        </p:par>
                        <p:par>
                          <p:cTn id="57" fill="hold">
                            <p:stCondLst>
                              <p:cond delay="2000"/>
                            </p:stCondLst>
                            <p:childTnLst>
                              <p:par>
                                <p:cTn id="58" presetID="1" presetClass="exit" presetSubtype="0" fill="hold" grpId="4" nodeType="afterEffect">
                                  <p:stCondLst>
                                    <p:cond delay="0"/>
                                  </p:stCondLst>
                                  <p:childTnLst>
                                    <p:set>
                                      <p:cBhvr>
                                        <p:cTn id="59" dur="1" fill="hold">
                                          <p:stCondLst>
                                            <p:cond delay="0"/>
                                          </p:stCondLst>
                                        </p:cTn>
                                        <p:tgtEl>
                                          <p:spTgt spid="10"/>
                                        </p:tgtEl>
                                        <p:attrNameLst>
                                          <p:attrName>style.visibility</p:attrName>
                                        </p:attrNameLst>
                                      </p:cBhvr>
                                      <p:to>
                                        <p:strVal val="hidden"/>
                                      </p:to>
                                    </p:set>
                                  </p:childTnLst>
                                </p:cTn>
                              </p:par>
                              <p:par>
                                <p:cTn id="60" presetID="1"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20"/>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fade">
                                      <p:cBhvr>
                                        <p:cTn id="68" dur="500"/>
                                        <p:tgtEl>
                                          <p:spTgt spid="11"/>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fade">
                                      <p:cBhvr>
                                        <p:cTn id="71" dur="500"/>
                                        <p:tgtEl>
                                          <p:spTgt spid="31"/>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fade">
                                      <p:cBhvr>
                                        <p:cTn id="76" dur="500"/>
                                        <p:tgtEl>
                                          <p:spTgt spid="27"/>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fade">
                                      <p:cBhvr>
                                        <p:cTn id="81" dur="500"/>
                                        <p:tgtEl>
                                          <p:spTgt spid="23"/>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500"/>
                                        <p:tgtEl>
                                          <p:spTgt spid="21"/>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500"/>
                                        <p:tgtEl>
                                          <p:spTgt spid="24"/>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fade">
                                      <p:cBhvr>
                                        <p:cTn id="92" dur="500"/>
                                        <p:tgtEl>
                                          <p:spTgt spid="25"/>
                                        </p:tgtEl>
                                      </p:cBhvr>
                                    </p:animEffect>
                                  </p:childTnLst>
                                </p:cTn>
                              </p:par>
                              <p:par>
                                <p:cTn id="93" presetID="10" presetClass="entr" presetSubtype="0" fill="hold" nodeType="withEffect">
                                  <p:stCondLst>
                                    <p:cond delay="0"/>
                                  </p:stCondLst>
                                  <p:childTnLst>
                                    <p:set>
                                      <p:cBhvr>
                                        <p:cTn id="94" dur="1" fill="hold">
                                          <p:stCondLst>
                                            <p:cond delay="0"/>
                                          </p:stCondLst>
                                        </p:cTn>
                                        <p:tgtEl>
                                          <p:spTgt spid="26"/>
                                        </p:tgtEl>
                                        <p:attrNameLst>
                                          <p:attrName>style.visibility</p:attrName>
                                        </p:attrNameLst>
                                      </p:cBhvr>
                                      <p:to>
                                        <p:strVal val="visible"/>
                                      </p:to>
                                    </p:set>
                                    <p:animEffect transition="in" filter="fade">
                                      <p:cBhvr>
                                        <p:cTn id="95" dur="500"/>
                                        <p:tgtEl>
                                          <p:spTgt spid="26"/>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7"/>
                                        </p:tgtEl>
                                        <p:attrNameLst>
                                          <p:attrName>style.visibility</p:attrName>
                                        </p:attrNameLst>
                                      </p:cBhvr>
                                      <p:to>
                                        <p:strVal val="visible"/>
                                      </p:to>
                                    </p:set>
                                    <p:animEffect transition="in" filter="fade">
                                      <p:cBhvr>
                                        <p:cTn id="10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6" grpId="1"/>
      <p:bldP spid="6" grpId="2"/>
      <p:bldP spid="8" grpId="0"/>
      <p:bldP spid="8" grpId="1"/>
      <p:bldP spid="8" grpId="2"/>
      <p:bldP spid="9" grpId="0"/>
      <p:bldP spid="9" grpId="1"/>
      <p:bldP spid="10" grpId="0"/>
      <p:bldP spid="10" grpId="1"/>
      <p:bldP spid="10" grpId="2"/>
      <p:bldP spid="10" grpId="4"/>
      <p:bldP spid="15" grpId="0"/>
      <p:bldP spid="16" grpId="0"/>
      <p:bldP spid="17" grpId="0"/>
      <p:bldP spid="18" grpId="0"/>
      <p:bldP spid="21" grpId="0"/>
      <p:bldP spid="24" grpId="0"/>
      <p:bldP spid="25" grpId="0"/>
      <p:bldP spid="27" grpId="0"/>
      <p:bldP spid="7" grpId="0" animBg="1"/>
      <p:bldP spid="11" grpId="0"/>
      <p:bldP spid="3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19670"/>
            <a:ext cx="7010400" cy="830997"/>
          </a:xfrm>
          <a:prstGeom prst="rect">
            <a:avLst/>
          </a:prstGeom>
        </p:spPr>
        <p:txBody>
          <a:bodyPr wrap="square">
            <a:spAutoFit/>
          </a:bodyPr>
          <a:lstStyle/>
          <a:p>
            <a:pPr lvl="0"/>
            <a:r>
              <a:rPr lang="en-US" sz="4800">
                <a:solidFill>
                  <a:srgbClr val="FFFF00"/>
                </a:solidFill>
                <a:latin typeface="UTM Bebas" pitchFamily="18" charset="0"/>
                <a:cs typeface="Arial" pitchFamily="34" charset="0"/>
              </a:rPr>
              <a:t>1. Phản ứng thế H của nhóm OH </a:t>
            </a:r>
          </a:p>
        </p:txBody>
      </p:sp>
      <p:sp>
        <p:nvSpPr>
          <p:cNvPr id="3" name="TextBox 2"/>
          <p:cNvSpPr txBox="1"/>
          <p:nvPr/>
        </p:nvSpPr>
        <p:spPr>
          <a:xfrm>
            <a:off x="76200" y="1091625"/>
            <a:ext cx="7239000" cy="584775"/>
          </a:xfrm>
          <a:prstGeom prst="rect">
            <a:avLst/>
          </a:prstGeom>
          <a:noFill/>
        </p:spPr>
        <p:txBody>
          <a:bodyPr wrap="square" rtlCol="0">
            <a:spAutoFit/>
          </a:bodyPr>
          <a:lstStyle/>
          <a:p>
            <a:pPr algn="just"/>
            <a:r>
              <a:rPr lang="en-US" sz="3200">
                <a:solidFill>
                  <a:srgbClr val="FF0000"/>
                </a:solidFill>
                <a:latin typeface="UTM Cooper Black" pitchFamily="18" charset="0"/>
              </a:rPr>
              <a:t>a) Tính chất chung của ancol</a:t>
            </a:r>
          </a:p>
        </p:txBody>
      </p:sp>
      <p:sp>
        <p:nvSpPr>
          <p:cNvPr id="4" name="TextBox 3"/>
          <p:cNvSpPr txBox="1"/>
          <p:nvPr/>
        </p:nvSpPr>
        <p:spPr>
          <a:xfrm>
            <a:off x="86032" y="1676400"/>
            <a:ext cx="7239000" cy="584775"/>
          </a:xfrm>
          <a:prstGeom prst="rect">
            <a:avLst/>
          </a:prstGeom>
          <a:noFill/>
        </p:spPr>
        <p:txBody>
          <a:bodyPr wrap="square" rtlCol="0">
            <a:spAutoFit/>
          </a:bodyPr>
          <a:lstStyle/>
          <a:p>
            <a:pPr algn="just"/>
            <a:r>
              <a:rPr lang="en-US" sz="3200">
                <a:solidFill>
                  <a:srgbClr val="0000CC"/>
                </a:solidFill>
                <a:latin typeface="UTM Cooper Black" pitchFamily="18" charset="0"/>
              </a:rPr>
              <a:t>* Tác dụng với kim loại kiềm</a:t>
            </a:r>
          </a:p>
        </p:txBody>
      </p:sp>
      <p:sp>
        <p:nvSpPr>
          <p:cNvPr id="6" name="TextBox 5"/>
          <p:cNvSpPr txBox="1"/>
          <p:nvPr/>
        </p:nvSpPr>
        <p:spPr>
          <a:xfrm>
            <a:off x="1981200" y="3429000"/>
            <a:ext cx="1669025" cy="646331"/>
          </a:xfrm>
          <a:prstGeom prst="rect">
            <a:avLst/>
          </a:prstGeom>
          <a:noFill/>
        </p:spPr>
        <p:txBody>
          <a:bodyPr wrap="square" rtlCol="0">
            <a:spAutoFit/>
          </a:bodyPr>
          <a:lstStyle/>
          <a:p>
            <a:r>
              <a:rPr lang="en-US" sz="3600" b="1">
                <a:solidFill>
                  <a:srgbClr val="000000"/>
                </a:solidFill>
              </a:rPr>
              <a:t>+</a:t>
            </a:r>
            <a:r>
              <a:rPr lang="en-US" sz="3600" b="1">
                <a:solidFill>
                  <a:srgbClr val="0000CC"/>
                </a:solidFill>
              </a:rPr>
              <a:t>  </a:t>
            </a:r>
            <a:r>
              <a:rPr lang="en-US" sz="3600" b="1">
                <a:solidFill>
                  <a:srgbClr val="000000"/>
                </a:solidFill>
              </a:rPr>
              <a:t>3</a:t>
            </a:r>
            <a:r>
              <a:rPr lang="en-US" sz="3600" b="1">
                <a:solidFill>
                  <a:srgbClr val="0000CC"/>
                </a:solidFill>
              </a:rPr>
              <a:t>Na</a:t>
            </a:r>
          </a:p>
        </p:txBody>
      </p:sp>
      <p:graphicFrame>
        <p:nvGraphicFramePr>
          <p:cNvPr id="7" name="Object 6"/>
          <p:cNvGraphicFramePr>
            <a:graphicFrameLocks noChangeAspect="1"/>
          </p:cNvGraphicFramePr>
          <p:nvPr>
            <p:extLst>
              <p:ext uri="{D42A27DB-BD31-4B8C-83A1-F6EECF244321}">
                <p14:modId xmlns:p14="http://schemas.microsoft.com/office/powerpoint/2010/main" val="2726839267"/>
              </p:ext>
            </p:extLst>
          </p:nvPr>
        </p:nvGraphicFramePr>
        <p:xfrm>
          <a:off x="122903" y="2606237"/>
          <a:ext cx="1981200" cy="2291855"/>
        </p:xfrm>
        <a:graphic>
          <a:graphicData uri="http://schemas.openxmlformats.org/presentationml/2006/ole">
            <mc:AlternateContent xmlns:mc="http://schemas.openxmlformats.org/markup-compatibility/2006">
              <mc:Choice xmlns:v="urn:schemas-microsoft-com:vml" Requires="v">
                <p:oleObj spid="_x0000_s7295" name="CS ChemDraw Drawing" r:id="rId3" imgW="991791" imgH="1147218" progId="ChemDraw.Document.6.0">
                  <p:embed/>
                </p:oleObj>
              </mc:Choice>
              <mc:Fallback>
                <p:oleObj name="CS ChemDraw Drawing" r:id="rId3" imgW="991791" imgH="1147218" progId="ChemDraw.Document.6.0">
                  <p:embed/>
                  <p:pic>
                    <p:nvPicPr>
                      <p:cNvPr id="0" name=""/>
                      <p:cNvPicPr/>
                      <p:nvPr/>
                    </p:nvPicPr>
                    <p:blipFill>
                      <a:blip r:embed="rId4"/>
                      <a:stretch>
                        <a:fillRect/>
                      </a:stretch>
                    </p:blipFill>
                    <p:spPr>
                      <a:xfrm>
                        <a:off x="122903" y="2606237"/>
                        <a:ext cx="1981200" cy="2291855"/>
                      </a:xfrm>
                      <a:prstGeom prst="rect">
                        <a:avLst/>
                      </a:prstGeom>
                    </p:spPr>
                  </p:pic>
                </p:oleObj>
              </mc:Fallback>
            </mc:AlternateContent>
          </a:graphicData>
        </a:graphic>
      </p:graphicFrame>
      <p:cxnSp>
        <p:nvCxnSpPr>
          <p:cNvPr id="8" name="Straight Arrow Connector 7"/>
          <p:cNvCxnSpPr/>
          <p:nvPr/>
        </p:nvCxnSpPr>
        <p:spPr>
          <a:xfrm>
            <a:off x="3600716" y="3752165"/>
            <a:ext cx="1180568" cy="0"/>
          </a:xfrm>
          <a:prstGeom prst="straightConnector1">
            <a:avLst/>
          </a:prstGeom>
          <a:ln w="38100">
            <a:solidFill>
              <a:srgbClr val="00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 name="Object 8"/>
          <p:cNvGraphicFramePr>
            <a:graphicFrameLocks noChangeAspect="1"/>
          </p:cNvGraphicFramePr>
          <p:nvPr>
            <p:extLst>
              <p:ext uri="{D42A27DB-BD31-4B8C-83A1-F6EECF244321}">
                <p14:modId xmlns:p14="http://schemas.microsoft.com/office/powerpoint/2010/main" val="3198050150"/>
              </p:ext>
            </p:extLst>
          </p:nvPr>
        </p:nvGraphicFramePr>
        <p:xfrm>
          <a:off x="4876800" y="2645923"/>
          <a:ext cx="2175335" cy="2230877"/>
        </p:xfrm>
        <a:graphic>
          <a:graphicData uri="http://schemas.openxmlformats.org/presentationml/2006/ole">
            <mc:AlternateContent xmlns:mc="http://schemas.openxmlformats.org/markup-compatibility/2006">
              <mc:Choice xmlns:v="urn:schemas-microsoft-com:vml" Requires="v">
                <p:oleObj spid="_x0000_s7296" name="CS ChemDraw Drawing" r:id="rId5" imgW="1119981" imgH="1147218" progId="ChemDraw.Document.6.0">
                  <p:embed/>
                </p:oleObj>
              </mc:Choice>
              <mc:Fallback>
                <p:oleObj name="CS ChemDraw Drawing" r:id="rId5" imgW="1119981" imgH="1147218" progId="ChemDraw.Document.6.0">
                  <p:embed/>
                  <p:pic>
                    <p:nvPicPr>
                      <p:cNvPr id="0" name=""/>
                      <p:cNvPicPr/>
                      <p:nvPr/>
                    </p:nvPicPr>
                    <p:blipFill>
                      <a:blip r:embed="rId6"/>
                      <a:stretch>
                        <a:fillRect/>
                      </a:stretch>
                    </p:blipFill>
                    <p:spPr>
                      <a:xfrm>
                        <a:off x="4876800" y="2645923"/>
                        <a:ext cx="2175335" cy="2230877"/>
                      </a:xfrm>
                      <a:prstGeom prst="rect">
                        <a:avLst/>
                      </a:prstGeom>
                    </p:spPr>
                  </p:pic>
                </p:oleObj>
              </mc:Fallback>
            </mc:AlternateContent>
          </a:graphicData>
        </a:graphic>
      </p:graphicFrame>
      <p:sp>
        <p:nvSpPr>
          <p:cNvPr id="11" name="TextBox 10"/>
          <p:cNvSpPr txBox="1"/>
          <p:nvPr/>
        </p:nvSpPr>
        <p:spPr>
          <a:xfrm>
            <a:off x="7703575" y="3429000"/>
            <a:ext cx="1288025" cy="646331"/>
          </a:xfrm>
          <a:prstGeom prst="rect">
            <a:avLst/>
          </a:prstGeom>
          <a:noFill/>
        </p:spPr>
        <p:txBody>
          <a:bodyPr wrap="square" rtlCol="0">
            <a:spAutoFit/>
          </a:bodyPr>
          <a:lstStyle/>
          <a:p>
            <a:r>
              <a:rPr lang="en-US" sz="3600" b="1">
                <a:solidFill>
                  <a:srgbClr val="FF0000"/>
                </a:solidFill>
              </a:rPr>
              <a:t>H</a:t>
            </a:r>
            <a:r>
              <a:rPr lang="en-US" sz="3600" b="1" baseline="-25000">
                <a:solidFill>
                  <a:srgbClr val="FF0000"/>
                </a:solidFill>
              </a:rPr>
              <a:t>2</a:t>
            </a:r>
          </a:p>
        </p:txBody>
      </p:sp>
      <p:graphicFrame>
        <p:nvGraphicFramePr>
          <p:cNvPr id="12" name="Object 11"/>
          <p:cNvGraphicFramePr>
            <a:graphicFrameLocks noChangeAspect="1"/>
          </p:cNvGraphicFramePr>
          <p:nvPr>
            <p:extLst>
              <p:ext uri="{D42A27DB-BD31-4B8C-83A1-F6EECF244321}">
                <p14:modId xmlns:p14="http://schemas.microsoft.com/office/powerpoint/2010/main" val="2973220606"/>
              </p:ext>
            </p:extLst>
          </p:nvPr>
        </p:nvGraphicFramePr>
        <p:xfrm>
          <a:off x="7162800" y="3125896"/>
          <a:ext cx="920750" cy="1252537"/>
        </p:xfrm>
        <a:graphic>
          <a:graphicData uri="http://schemas.openxmlformats.org/presentationml/2006/ole">
            <mc:AlternateContent xmlns:mc="http://schemas.openxmlformats.org/markup-compatibility/2006">
              <mc:Choice xmlns:v="urn:schemas-microsoft-com:vml" Requires="v">
                <p:oleObj spid="_x0000_s7297" name="Equation" r:id="rId7" imgW="317160" imgH="431640" progId="Equation.DSMT4">
                  <p:embed/>
                </p:oleObj>
              </mc:Choice>
              <mc:Fallback>
                <p:oleObj name="Equation" r:id="rId7" imgW="317160" imgH="431640" progId="Equation.DSMT4">
                  <p:embed/>
                  <p:pic>
                    <p:nvPicPr>
                      <p:cNvPr id="0" name="Object 25"/>
                      <p:cNvPicPr>
                        <a:picLocks noChangeAspect="1" noChangeArrowheads="1"/>
                      </p:cNvPicPr>
                      <p:nvPr/>
                    </p:nvPicPr>
                    <p:blipFill>
                      <a:blip r:embed="rId8"/>
                      <a:srcRect/>
                      <a:stretch>
                        <a:fillRect/>
                      </a:stretch>
                    </p:blipFill>
                    <p:spPr bwMode="auto">
                      <a:xfrm>
                        <a:off x="7162800" y="3125896"/>
                        <a:ext cx="92075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3" name="Picture 2"/>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8261128" y="416708"/>
            <a:ext cx="562276" cy="548640"/>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pic>
        <p:nvPicPr>
          <p:cNvPr id="14" name="Picture 5"/>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7620000" y="416708"/>
            <a:ext cx="548640" cy="548640"/>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pic>
        <p:nvPicPr>
          <p:cNvPr id="15" name="Picture 5"/>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6995160" y="416708"/>
            <a:ext cx="548640" cy="548639"/>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381000" y="5791200"/>
            <a:ext cx="7499278" cy="523220"/>
          </a:xfrm>
          <a:prstGeom prst="rect">
            <a:avLst/>
          </a:prstGeom>
          <a:noFill/>
        </p:spPr>
        <p:txBody>
          <a:bodyPr wrap="square" rtlCol="0">
            <a:spAutoFit/>
          </a:bodyPr>
          <a:lstStyle/>
          <a:p>
            <a:pPr algn="just"/>
            <a:r>
              <a:rPr lang="en-US" sz="2800" b="1">
                <a:solidFill>
                  <a:srgbClr val="FF0000"/>
                </a:solidFill>
                <a:sym typeface="Wingdings" pitchFamily="2" charset="2"/>
              </a:rPr>
              <a:t> </a:t>
            </a:r>
            <a:r>
              <a:rPr lang="en-US" sz="2800" b="1">
                <a:solidFill>
                  <a:srgbClr val="FF0000"/>
                </a:solidFill>
              </a:rPr>
              <a:t>Phản ứng dùng để nhận biết  ancol</a:t>
            </a:r>
          </a:p>
        </p:txBody>
      </p:sp>
    </p:spTree>
    <p:extLst>
      <p:ext uri="{BB962C8B-B14F-4D97-AF65-F5344CB8AC3E}">
        <p14:creationId xmlns:p14="http://schemas.microsoft.com/office/powerpoint/2010/main" val="250839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97359"/>
            <a:ext cx="7086600" cy="769441"/>
          </a:xfrm>
          <a:prstGeom prst="rect">
            <a:avLst/>
          </a:prstGeom>
          <a:noFill/>
        </p:spPr>
        <p:txBody>
          <a:bodyPr wrap="square" rtlCol="0">
            <a:spAutoFit/>
          </a:bodyPr>
          <a:lstStyle/>
          <a:p>
            <a:pPr algn="ctr"/>
            <a:r>
              <a:rPr lang="en-US" sz="4400">
                <a:solidFill>
                  <a:srgbClr val="FFFFFF"/>
                </a:solidFill>
                <a:latin typeface="UTM Showcard" pitchFamily="18" charset="0"/>
              </a:rPr>
              <a:t>I. định nghĩa, phân loại</a:t>
            </a:r>
          </a:p>
        </p:txBody>
      </p:sp>
      <p:sp>
        <p:nvSpPr>
          <p:cNvPr id="3" name="Rectangle 2"/>
          <p:cNvSpPr/>
          <p:nvPr/>
        </p:nvSpPr>
        <p:spPr>
          <a:xfrm>
            <a:off x="0" y="1122402"/>
            <a:ext cx="2971800" cy="553998"/>
          </a:xfrm>
          <a:prstGeom prst="rect">
            <a:avLst/>
          </a:prstGeom>
        </p:spPr>
        <p:txBody>
          <a:bodyPr wrap="square">
            <a:spAutoFit/>
          </a:bodyPr>
          <a:lstStyle/>
          <a:p>
            <a:pPr lvl="0"/>
            <a:r>
              <a:rPr lang="en-US" sz="3000">
                <a:solidFill>
                  <a:srgbClr val="FF0000"/>
                </a:solidFill>
                <a:latin typeface="UTM Showcard" pitchFamily="18" charset="0"/>
              </a:rPr>
              <a:t>I. định nghĩa</a:t>
            </a:r>
          </a:p>
        </p:txBody>
      </p:sp>
      <p:graphicFrame>
        <p:nvGraphicFramePr>
          <p:cNvPr id="4" name="Object 3"/>
          <p:cNvGraphicFramePr>
            <a:graphicFrameLocks noChangeAspect="1"/>
          </p:cNvGraphicFramePr>
          <p:nvPr>
            <p:extLst>
              <p:ext uri="{D42A27DB-BD31-4B8C-83A1-F6EECF244321}">
                <p14:modId xmlns:p14="http://schemas.microsoft.com/office/powerpoint/2010/main" val="2101683200"/>
              </p:ext>
            </p:extLst>
          </p:nvPr>
        </p:nvGraphicFramePr>
        <p:xfrm>
          <a:off x="597487" y="1600200"/>
          <a:ext cx="3745913" cy="914400"/>
        </p:xfrm>
        <a:graphic>
          <a:graphicData uri="http://schemas.openxmlformats.org/presentationml/2006/ole">
            <mc:AlternateContent xmlns:mc="http://schemas.openxmlformats.org/markup-compatibility/2006">
              <mc:Choice xmlns:v="urn:schemas-microsoft-com:vml" Requires="v">
                <p:oleObj spid="_x0000_s1185" name="CS ChemDraw Drawing" r:id="rId3" imgW="1412256" imgH="353073" progId="ChemDraw.Document.6.0">
                  <p:embed/>
                </p:oleObj>
              </mc:Choice>
              <mc:Fallback>
                <p:oleObj name="CS ChemDraw Drawing" r:id="rId3" imgW="1412256" imgH="353073" progId="ChemDraw.Document.6.0">
                  <p:embed/>
                  <p:pic>
                    <p:nvPicPr>
                      <p:cNvPr id="0" name="Object 3"/>
                      <p:cNvPicPr>
                        <a:picLocks noChangeAspect="1" noChangeArrowheads="1"/>
                      </p:cNvPicPr>
                      <p:nvPr/>
                    </p:nvPicPr>
                    <p:blipFill>
                      <a:blip r:embed="rId4"/>
                      <a:srcRect/>
                      <a:stretch>
                        <a:fillRect/>
                      </a:stretch>
                    </p:blipFill>
                    <p:spPr bwMode="auto">
                      <a:xfrm>
                        <a:off x="597487" y="1600200"/>
                        <a:ext cx="3745913" cy="914400"/>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183976595"/>
              </p:ext>
            </p:extLst>
          </p:nvPr>
        </p:nvGraphicFramePr>
        <p:xfrm>
          <a:off x="1849954" y="2436812"/>
          <a:ext cx="2493446" cy="915988"/>
        </p:xfrm>
        <a:graphic>
          <a:graphicData uri="http://schemas.openxmlformats.org/presentationml/2006/ole">
            <mc:AlternateContent xmlns:mc="http://schemas.openxmlformats.org/markup-compatibility/2006">
              <mc:Choice xmlns:v="urn:schemas-microsoft-com:vml" Requires="v">
                <p:oleObj spid="_x0000_s1186" name="CS ChemDraw Drawing" r:id="rId5" imgW="945912" imgH="359282" progId="ChemDraw.Document.6.0">
                  <p:embed/>
                </p:oleObj>
              </mc:Choice>
              <mc:Fallback>
                <p:oleObj name="CS ChemDraw Drawing" r:id="rId5" imgW="945912" imgH="359282" progId="ChemDraw.Document.6.0">
                  <p:embed/>
                  <p:pic>
                    <p:nvPicPr>
                      <p:cNvPr id="0" name="Object 2"/>
                      <p:cNvPicPr>
                        <a:picLocks noChangeAspect="1" noChangeArrowheads="1"/>
                      </p:cNvPicPr>
                      <p:nvPr/>
                    </p:nvPicPr>
                    <p:blipFill>
                      <a:blip r:embed="rId6"/>
                      <a:srcRect/>
                      <a:stretch>
                        <a:fillRect/>
                      </a:stretch>
                    </p:blipFill>
                    <p:spPr bwMode="auto">
                      <a:xfrm>
                        <a:off x="1849954" y="2436812"/>
                        <a:ext cx="2493446" cy="915988"/>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527289476"/>
              </p:ext>
            </p:extLst>
          </p:nvPr>
        </p:nvGraphicFramePr>
        <p:xfrm>
          <a:off x="1525588" y="3505200"/>
          <a:ext cx="2814637" cy="1022350"/>
        </p:xfrm>
        <a:graphic>
          <a:graphicData uri="http://schemas.openxmlformats.org/presentationml/2006/ole">
            <mc:AlternateContent xmlns:mc="http://schemas.openxmlformats.org/markup-compatibility/2006">
              <mc:Choice xmlns:v="urn:schemas-microsoft-com:vml" Requires="v">
                <p:oleObj spid="_x0000_s1187" name="CS ChemDraw Drawing" r:id="rId7" imgW="1080040" imgH="389784" progId="ChemDraw.Document.6.0">
                  <p:embed/>
                </p:oleObj>
              </mc:Choice>
              <mc:Fallback>
                <p:oleObj name="CS ChemDraw Drawing" r:id="rId7" imgW="1080040" imgH="389784" progId="ChemDraw.Document.6.0">
                  <p:embed/>
                  <p:pic>
                    <p:nvPicPr>
                      <p:cNvPr id="0" name="Object 1"/>
                      <p:cNvPicPr>
                        <a:picLocks noChangeAspect="1" noChangeArrowheads="1"/>
                      </p:cNvPicPr>
                      <p:nvPr/>
                    </p:nvPicPr>
                    <p:blipFill>
                      <a:blip r:embed="rId8"/>
                      <a:srcRect/>
                      <a:stretch>
                        <a:fillRect/>
                      </a:stretch>
                    </p:blipFill>
                    <p:spPr bwMode="auto">
                      <a:xfrm>
                        <a:off x="1525588" y="3505200"/>
                        <a:ext cx="2814637" cy="1022350"/>
                      </a:xfrm>
                      <a:prstGeom prst="rect">
                        <a:avLst/>
                      </a:prstGeom>
                      <a:noFill/>
                    </p:spPr>
                  </p:pic>
                </p:oleObj>
              </mc:Fallback>
            </mc:AlternateContent>
          </a:graphicData>
        </a:graphic>
      </p:graphicFrame>
      <p:sp>
        <p:nvSpPr>
          <p:cNvPr id="7"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5"/>
          <p:cNvSpPr>
            <a:spLocks noChangeArrowheads="1"/>
          </p:cNvSpPr>
          <p:nvPr/>
        </p:nvSpPr>
        <p:spPr bwMode="auto">
          <a:xfrm>
            <a:off x="227013" y="1114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 name="Rectangle 9"/>
          <p:cNvSpPr/>
          <p:nvPr/>
        </p:nvSpPr>
        <p:spPr>
          <a:xfrm>
            <a:off x="5117377" y="3515380"/>
            <a:ext cx="4038599" cy="523220"/>
          </a:xfrm>
          <a:prstGeom prst="rect">
            <a:avLst/>
          </a:prstGeom>
        </p:spPr>
        <p:txBody>
          <a:bodyPr wrap="square">
            <a:spAutoFit/>
          </a:bodyPr>
          <a:lstStyle/>
          <a:p>
            <a:r>
              <a:rPr lang="en-US" sz="2800" b="1">
                <a:solidFill>
                  <a:srgbClr val="0000CC"/>
                </a:solidFill>
                <a:latin typeface="Arial"/>
                <a:ea typeface="Calibri" pitchFamily="34" charset="0"/>
                <a:cs typeface="Times New Roman" pitchFamily="18" charset="0"/>
              </a:rPr>
              <a:t>CH</a:t>
            </a:r>
            <a:r>
              <a:rPr lang="en-US" sz="2800" b="1" baseline="-30000">
                <a:solidFill>
                  <a:srgbClr val="0000CC"/>
                </a:solidFill>
                <a:latin typeface="Arial"/>
                <a:ea typeface="Calibri" pitchFamily="34" charset="0"/>
                <a:cs typeface="Times New Roman" pitchFamily="18" charset="0"/>
              </a:rPr>
              <a:t>2</a:t>
            </a:r>
            <a:r>
              <a:rPr lang="en-US" sz="2800" b="1">
                <a:solidFill>
                  <a:srgbClr val="0000CC"/>
                </a:solidFill>
                <a:latin typeface="Arial"/>
                <a:ea typeface="Calibri" pitchFamily="34" charset="0"/>
                <a:cs typeface="Times New Roman" pitchFamily="18" charset="0"/>
              </a:rPr>
              <a:t>=CH–CH</a:t>
            </a:r>
            <a:r>
              <a:rPr lang="en-US" sz="2800" b="1" baseline="-30000">
                <a:solidFill>
                  <a:srgbClr val="0000CC"/>
                </a:solidFill>
                <a:latin typeface="Arial"/>
                <a:ea typeface="Calibri" pitchFamily="34" charset="0"/>
                <a:cs typeface="Times New Roman" pitchFamily="18" charset="0"/>
              </a:rPr>
              <a:t>2</a:t>
            </a:r>
            <a:r>
              <a:rPr lang="en-US" sz="2800" b="1">
                <a:solidFill>
                  <a:srgbClr val="0000CC"/>
                </a:solidFill>
                <a:latin typeface="Arial"/>
                <a:ea typeface="Calibri" pitchFamily="34" charset="0"/>
                <a:cs typeface="Times New Roman" pitchFamily="18" charset="0"/>
              </a:rPr>
              <a:t>–</a:t>
            </a:r>
            <a:r>
              <a:rPr lang="en-US" sz="2800" b="1">
                <a:solidFill>
                  <a:srgbClr val="FF0000"/>
                </a:solidFill>
                <a:latin typeface="Arial"/>
                <a:ea typeface="Calibri" pitchFamily="34" charset="0"/>
                <a:cs typeface="Times New Roman" pitchFamily="18" charset="0"/>
              </a:rPr>
              <a:t>OH</a:t>
            </a:r>
            <a:r>
              <a:rPr lang="en-US" sz="2800">
                <a:solidFill>
                  <a:srgbClr val="000000"/>
                </a:solidFill>
                <a:latin typeface="Arial"/>
                <a:ea typeface="Calibri" pitchFamily="34" charset="0"/>
                <a:cs typeface="Times New Roman" pitchFamily="18" charset="0"/>
              </a:rPr>
              <a:t> (6) </a:t>
            </a:r>
            <a:endParaRPr lang="en-US"/>
          </a:p>
        </p:txBody>
      </p:sp>
      <p:sp>
        <p:nvSpPr>
          <p:cNvPr id="11" name="Rectangle 10"/>
          <p:cNvSpPr/>
          <p:nvPr/>
        </p:nvSpPr>
        <p:spPr>
          <a:xfrm>
            <a:off x="5999331" y="1905000"/>
            <a:ext cx="3068469" cy="523220"/>
          </a:xfrm>
          <a:prstGeom prst="rect">
            <a:avLst/>
          </a:prstGeom>
        </p:spPr>
        <p:txBody>
          <a:bodyPr wrap="none">
            <a:spAutoFit/>
          </a:bodyPr>
          <a:lstStyle/>
          <a:p>
            <a:r>
              <a:rPr lang="en-US" sz="2800" b="1">
                <a:solidFill>
                  <a:srgbClr val="0000CC"/>
                </a:solidFill>
                <a:latin typeface="Arial"/>
                <a:ea typeface="Calibri" pitchFamily="34" charset="0"/>
                <a:cs typeface="Times New Roman" pitchFamily="18" charset="0"/>
              </a:rPr>
              <a:t>CH</a:t>
            </a:r>
            <a:r>
              <a:rPr lang="en-US" sz="2800" b="1" baseline="-25000">
                <a:solidFill>
                  <a:srgbClr val="0000CC"/>
                </a:solidFill>
                <a:latin typeface="Arial"/>
                <a:ea typeface="Calibri" pitchFamily="34" charset="0"/>
                <a:cs typeface="Times New Roman" pitchFamily="18" charset="0"/>
              </a:rPr>
              <a:t>3</a:t>
            </a:r>
            <a:r>
              <a:rPr lang="en-US" sz="2800" b="1">
                <a:solidFill>
                  <a:srgbClr val="0000CC"/>
                </a:solidFill>
                <a:latin typeface="Arial"/>
                <a:ea typeface="Calibri" pitchFamily="34" charset="0"/>
                <a:cs typeface="Times New Roman" pitchFamily="18" charset="0"/>
              </a:rPr>
              <a:t>–CH</a:t>
            </a:r>
            <a:r>
              <a:rPr lang="en-US" sz="2800" b="1" baseline="-25000">
                <a:solidFill>
                  <a:srgbClr val="0000CC"/>
                </a:solidFill>
                <a:latin typeface="Arial"/>
                <a:ea typeface="Calibri" pitchFamily="34" charset="0"/>
                <a:cs typeface="Times New Roman" pitchFamily="18" charset="0"/>
              </a:rPr>
              <a:t>2</a:t>
            </a:r>
            <a:r>
              <a:rPr lang="en-US" sz="2800" b="1">
                <a:solidFill>
                  <a:srgbClr val="0000CC"/>
                </a:solidFill>
                <a:latin typeface="Arial"/>
                <a:ea typeface="Calibri" pitchFamily="34" charset="0"/>
                <a:cs typeface="Times New Roman" pitchFamily="18" charset="0"/>
              </a:rPr>
              <a:t>–</a:t>
            </a:r>
            <a:r>
              <a:rPr lang="en-US" sz="2800" b="1">
                <a:solidFill>
                  <a:srgbClr val="FF0000"/>
                </a:solidFill>
                <a:latin typeface="Arial"/>
                <a:ea typeface="Calibri" pitchFamily="34" charset="0"/>
                <a:cs typeface="Times New Roman" pitchFamily="18" charset="0"/>
              </a:rPr>
              <a:t>OH</a:t>
            </a:r>
            <a:r>
              <a:rPr lang="en-US" sz="2800">
                <a:solidFill>
                  <a:srgbClr val="000000"/>
                </a:solidFill>
                <a:latin typeface="Arial"/>
                <a:ea typeface="Calibri" pitchFamily="34" charset="0"/>
                <a:cs typeface="Times New Roman" pitchFamily="18" charset="0"/>
              </a:rPr>
              <a:t> (4) </a:t>
            </a:r>
            <a:endParaRPr lang="en-US"/>
          </a:p>
        </p:txBody>
      </p:sp>
      <p:sp>
        <p:nvSpPr>
          <p:cNvPr id="12" name="Rectangle 11"/>
          <p:cNvSpPr/>
          <p:nvPr/>
        </p:nvSpPr>
        <p:spPr>
          <a:xfrm>
            <a:off x="6145948" y="2735478"/>
            <a:ext cx="2845652" cy="523220"/>
          </a:xfrm>
          <a:prstGeom prst="rect">
            <a:avLst/>
          </a:prstGeom>
        </p:spPr>
        <p:txBody>
          <a:bodyPr wrap="none">
            <a:spAutoFit/>
          </a:bodyPr>
          <a:lstStyle/>
          <a:p>
            <a:r>
              <a:rPr lang="en-US" sz="2800" b="1">
                <a:solidFill>
                  <a:srgbClr val="0000CC"/>
                </a:solidFill>
                <a:latin typeface="Arial"/>
                <a:ea typeface="Calibri" pitchFamily="34" charset="0"/>
                <a:cs typeface="Times New Roman" pitchFamily="18" charset="0"/>
              </a:rPr>
              <a:t>CH</a:t>
            </a:r>
            <a:r>
              <a:rPr lang="en-US" sz="2800" b="1" baseline="-30000">
                <a:solidFill>
                  <a:srgbClr val="0000CC"/>
                </a:solidFill>
                <a:latin typeface="Arial"/>
                <a:ea typeface="Calibri" pitchFamily="34" charset="0"/>
                <a:cs typeface="Times New Roman" pitchFamily="18" charset="0"/>
              </a:rPr>
              <a:t>2</a:t>
            </a:r>
            <a:r>
              <a:rPr lang="en-US" sz="2800" b="1">
                <a:solidFill>
                  <a:srgbClr val="0000CC"/>
                </a:solidFill>
                <a:latin typeface="Arial"/>
                <a:ea typeface="Calibri" pitchFamily="34" charset="0"/>
                <a:cs typeface="Times New Roman" pitchFamily="18" charset="0"/>
              </a:rPr>
              <a:t>=CH–</a:t>
            </a:r>
            <a:r>
              <a:rPr lang="en-US" sz="2800" b="1">
                <a:solidFill>
                  <a:srgbClr val="FF0000"/>
                </a:solidFill>
                <a:latin typeface="Arial"/>
                <a:ea typeface="Calibri" pitchFamily="34" charset="0"/>
                <a:cs typeface="Times New Roman" pitchFamily="18" charset="0"/>
              </a:rPr>
              <a:t>OH</a:t>
            </a:r>
            <a:r>
              <a:rPr lang="en-US" sz="2800">
                <a:solidFill>
                  <a:srgbClr val="000000"/>
                </a:solidFill>
                <a:latin typeface="Arial"/>
                <a:ea typeface="Calibri" pitchFamily="34" charset="0"/>
                <a:cs typeface="Times New Roman" pitchFamily="18" charset="0"/>
              </a:rPr>
              <a:t> (5)</a:t>
            </a:r>
            <a:endParaRPr lang="en-US"/>
          </a:p>
        </p:txBody>
      </p:sp>
      <p:pic>
        <p:nvPicPr>
          <p:cNvPr id="17" name="Picture 2"/>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8261128" y="416708"/>
            <a:ext cx="562276" cy="548640"/>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pic>
        <p:nvPicPr>
          <p:cNvPr id="18" name="Picture 5"/>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7620000" y="416708"/>
            <a:ext cx="548640" cy="548640"/>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pic>
        <p:nvPicPr>
          <p:cNvPr id="19" name="Picture 5"/>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6995160" y="416708"/>
            <a:ext cx="548640" cy="548639"/>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sp>
        <p:nvSpPr>
          <p:cNvPr id="20" name="Right Brace 19"/>
          <p:cNvSpPr/>
          <p:nvPr/>
        </p:nvSpPr>
        <p:spPr>
          <a:xfrm rot="5400000">
            <a:off x="4251404" y="495300"/>
            <a:ext cx="838200" cy="8305800"/>
          </a:xfrm>
          <a:prstGeom prst="rightBrace">
            <a:avLst>
              <a:gd name="adj1" fmla="val 31207"/>
              <a:gd name="adj2" fmla="val 50178"/>
            </a:avLst>
          </a:prstGeom>
          <a:ln w="38100">
            <a:solidFill>
              <a:srgbClr val="0000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21" name="Rectangle 20"/>
          <p:cNvSpPr/>
          <p:nvPr/>
        </p:nvSpPr>
        <p:spPr>
          <a:xfrm>
            <a:off x="2895600" y="5181600"/>
            <a:ext cx="3586238" cy="1107996"/>
          </a:xfrm>
          <a:prstGeom prst="rect">
            <a:avLst/>
          </a:prstGeom>
        </p:spPr>
        <p:txBody>
          <a:bodyPr wrap="none">
            <a:spAutoFit/>
          </a:bodyPr>
          <a:lstStyle/>
          <a:p>
            <a:pPr lvl="0"/>
            <a:r>
              <a:rPr lang="it-IT" sz="6600" b="1">
                <a:solidFill>
                  <a:srgbClr val="00CC00"/>
                </a:solidFill>
                <a:latin typeface="UTM Cooper Black" pitchFamily="18" charset="0"/>
                <a:cs typeface="Arial" pitchFamily="34" charset="0"/>
              </a:rPr>
              <a:t>ANCOL</a:t>
            </a:r>
            <a:r>
              <a:rPr lang="it-IT" sz="5400" b="1">
                <a:solidFill>
                  <a:srgbClr val="00CC00"/>
                </a:solidFill>
                <a:latin typeface="UTM Cooper Black" pitchFamily="18" charset="0"/>
                <a:cs typeface="Arial" pitchFamily="34" charset="0"/>
              </a:rPr>
              <a:t> </a:t>
            </a:r>
          </a:p>
        </p:txBody>
      </p:sp>
    </p:spTree>
    <p:extLst>
      <p:ext uri="{BB962C8B-B14F-4D97-AF65-F5344CB8AC3E}">
        <p14:creationId xmlns:p14="http://schemas.microsoft.com/office/powerpoint/2010/main" val="4022121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2" grpId="1"/>
      <p:bldP spid="20" grpId="0" animBg="1"/>
      <p:bldP spid="2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19670"/>
            <a:ext cx="7010400" cy="830997"/>
          </a:xfrm>
          <a:prstGeom prst="rect">
            <a:avLst/>
          </a:prstGeom>
        </p:spPr>
        <p:txBody>
          <a:bodyPr wrap="square">
            <a:spAutoFit/>
          </a:bodyPr>
          <a:lstStyle/>
          <a:p>
            <a:pPr lvl="0"/>
            <a:r>
              <a:rPr lang="en-US" sz="4800">
                <a:solidFill>
                  <a:srgbClr val="FFFF00"/>
                </a:solidFill>
                <a:latin typeface="UTM Bebas" pitchFamily="18" charset="0"/>
                <a:cs typeface="Arial" pitchFamily="34" charset="0"/>
              </a:rPr>
              <a:t>1. Phản ứng thế H của nhóm OH </a:t>
            </a:r>
          </a:p>
        </p:txBody>
      </p:sp>
      <p:sp>
        <p:nvSpPr>
          <p:cNvPr id="3" name="TextBox 2"/>
          <p:cNvSpPr txBox="1"/>
          <p:nvPr/>
        </p:nvSpPr>
        <p:spPr>
          <a:xfrm>
            <a:off x="76200" y="1091625"/>
            <a:ext cx="8915400" cy="584775"/>
          </a:xfrm>
          <a:prstGeom prst="rect">
            <a:avLst/>
          </a:prstGeom>
          <a:noFill/>
        </p:spPr>
        <p:txBody>
          <a:bodyPr wrap="square" rtlCol="0">
            <a:spAutoFit/>
          </a:bodyPr>
          <a:lstStyle/>
          <a:p>
            <a:pPr algn="just"/>
            <a:r>
              <a:rPr lang="en-US" sz="3200">
                <a:solidFill>
                  <a:srgbClr val="FF0000"/>
                </a:solidFill>
                <a:latin typeface="UTM Cooper Black" pitchFamily="18" charset="0"/>
              </a:rPr>
              <a:t>a) Tính chất đặc trưng của glixerol</a:t>
            </a:r>
          </a:p>
        </p:txBody>
      </p:sp>
      <p:sp>
        <p:nvSpPr>
          <p:cNvPr id="7" name="TextBox 6"/>
          <p:cNvSpPr txBox="1"/>
          <p:nvPr/>
        </p:nvSpPr>
        <p:spPr>
          <a:xfrm>
            <a:off x="-228600" y="4077557"/>
            <a:ext cx="4267200" cy="523220"/>
          </a:xfrm>
          <a:prstGeom prst="rect">
            <a:avLst/>
          </a:prstGeom>
          <a:noFill/>
        </p:spPr>
        <p:txBody>
          <a:bodyPr wrap="square" rtlCol="0">
            <a:spAutoFit/>
          </a:bodyPr>
          <a:lstStyle/>
          <a:p>
            <a:r>
              <a:rPr lang="en-US" sz="2800" b="1">
                <a:solidFill>
                  <a:srgbClr val="0000CC"/>
                </a:solidFill>
              </a:rPr>
              <a:t>2C</a:t>
            </a:r>
            <a:r>
              <a:rPr lang="en-US" sz="2800" b="1" baseline="-25000">
                <a:solidFill>
                  <a:srgbClr val="0000CC"/>
                </a:solidFill>
              </a:rPr>
              <a:t>3</a:t>
            </a:r>
            <a:r>
              <a:rPr lang="en-US" sz="2800" b="1">
                <a:solidFill>
                  <a:srgbClr val="0000CC"/>
                </a:solidFill>
              </a:rPr>
              <a:t>H</a:t>
            </a:r>
            <a:r>
              <a:rPr lang="en-US" sz="2800" b="1" baseline="-25000">
                <a:solidFill>
                  <a:srgbClr val="0000CC"/>
                </a:solidFill>
              </a:rPr>
              <a:t>5</a:t>
            </a:r>
            <a:r>
              <a:rPr lang="en-US" sz="2800" b="1">
                <a:solidFill>
                  <a:srgbClr val="0000CC"/>
                </a:solidFill>
              </a:rPr>
              <a:t>(OH)</a:t>
            </a:r>
            <a:r>
              <a:rPr lang="en-US" sz="2800" b="1" baseline="-25000">
                <a:solidFill>
                  <a:srgbClr val="0000CC"/>
                </a:solidFill>
              </a:rPr>
              <a:t>3</a:t>
            </a:r>
            <a:r>
              <a:rPr lang="en-US" sz="2800" b="1">
                <a:solidFill>
                  <a:srgbClr val="0000CC"/>
                </a:solidFill>
              </a:rPr>
              <a:t> + Cu(OH)</a:t>
            </a:r>
            <a:r>
              <a:rPr lang="en-US" sz="2800" b="1" baseline="-25000">
                <a:solidFill>
                  <a:srgbClr val="0000CC"/>
                </a:solidFill>
              </a:rPr>
              <a:t>2</a:t>
            </a:r>
            <a:r>
              <a:rPr lang="en-US" sz="2800" b="1">
                <a:solidFill>
                  <a:srgbClr val="0000CC"/>
                </a:solidFill>
              </a:rPr>
              <a:t> </a:t>
            </a:r>
          </a:p>
        </p:txBody>
      </p:sp>
      <p:sp>
        <p:nvSpPr>
          <p:cNvPr id="8" name="TextBox 7"/>
          <p:cNvSpPr txBox="1"/>
          <p:nvPr/>
        </p:nvSpPr>
        <p:spPr>
          <a:xfrm>
            <a:off x="4267200" y="4052732"/>
            <a:ext cx="5334000" cy="523220"/>
          </a:xfrm>
          <a:prstGeom prst="rect">
            <a:avLst/>
          </a:prstGeom>
          <a:noFill/>
        </p:spPr>
        <p:txBody>
          <a:bodyPr wrap="square" rtlCol="0">
            <a:spAutoFit/>
          </a:bodyPr>
          <a:lstStyle/>
          <a:p>
            <a:r>
              <a:rPr lang="en-US" sz="2800" b="1">
                <a:solidFill>
                  <a:srgbClr val="0000CC"/>
                </a:solidFill>
              </a:rPr>
              <a:t>[C</a:t>
            </a:r>
            <a:r>
              <a:rPr lang="en-US" sz="2800" b="1" baseline="-25000">
                <a:solidFill>
                  <a:srgbClr val="0000CC"/>
                </a:solidFill>
              </a:rPr>
              <a:t>3</a:t>
            </a:r>
            <a:r>
              <a:rPr lang="en-US" sz="2800" b="1">
                <a:solidFill>
                  <a:srgbClr val="0000CC"/>
                </a:solidFill>
              </a:rPr>
              <a:t>H</a:t>
            </a:r>
            <a:r>
              <a:rPr lang="en-US" sz="2800" b="1" baseline="-25000">
                <a:solidFill>
                  <a:srgbClr val="0000CC"/>
                </a:solidFill>
              </a:rPr>
              <a:t>5</a:t>
            </a:r>
            <a:r>
              <a:rPr lang="en-US" sz="2800" b="1">
                <a:solidFill>
                  <a:srgbClr val="0000CC"/>
                </a:solidFill>
              </a:rPr>
              <a:t>(OH)</a:t>
            </a:r>
            <a:r>
              <a:rPr lang="en-US" sz="2800" b="1" baseline="-25000">
                <a:solidFill>
                  <a:srgbClr val="0000CC"/>
                </a:solidFill>
              </a:rPr>
              <a:t>2</a:t>
            </a:r>
            <a:r>
              <a:rPr lang="en-US" sz="2800" b="1">
                <a:solidFill>
                  <a:srgbClr val="0000CC"/>
                </a:solidFill>
              </a:rPr>
              <a:t>O]</a:t>
            </a:r>
            <a:r>
              <a:rPr lang="en-US" sz="2800" b="1" baseline="-25000">
                <a:solidFill>
                  <a:srgbClr val="0000CC"/>
                </a:solidFill>
              </a:rPr>
              <a:t>2</a:t>
            </a:r>
            <a:r>
              <a:rPr lang="en-US" sz="2800" b="1">
                <a:solidFill>
                  <a:srgbClr val="0000CC"/>
                </a:solidFill>
              </a:rPr>
              <a:t>Cu  + 2H</a:t>
            </a:r>
            <a:r>
              <a:rPr lang="en-US" sz="2800" b="1" baseline="-25000">
                <a:solidFill>
                  <a:srgbClr val="0000CC"/>
                </a:solidFill>
              </a:rPr>
              <a:t>2</a:t>
            </a:r>
            <a:r>
              <a:rPr lang="en-US" sz="2800" b="1">
                <a:solidFill>
                  <a:srgbClr val="0000CC"/>
                </a:solidFill>
              </a:rPr>
              <a:t>O </a:t>
            </a:r>
          </a:p>
        </p:txBody>
      </p:sp>
      <p:cxnSp>
        <p:nvCxnSpPr>
          <p:cNvPr id="9" name="Straight Arrow Connector 8"/>
          <p:cNvCxnSpPr/>
          <p:nvPr/>
        </p:nvCxnSpPr>
        <p:spPr>
          <a:xfrm>
            <a:off x="3886200" y="4357532"/>
            <a:ext cx="762000" cy="0"/>
          </a:xfrm>
          <a:prstGeom prst="straightConnector1">
            <a:avLst/>
          </a:prstGeom>
          <a:ln w="28575">
            <a:solidFill>
              <a:srgbClr val="00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1" name="Object 10"/>
          <p:cNvGraphicFramePr>
            <a:graphicFrameLocks noChangeAspect="1"/>
          </p:cNvGraphicFramePr>
          <p:nvPr>
            <p:extLst>
              <p:ext uri="{D42A27DB-BD31-4B8C-83A1-F6EECF244321}">
                <p14:modId xmlns:p14="http://schemas.microsoft.com/office/powerpoint/2010/main" val="585443345"/>
              </p:ext>
            </p:extLst>
          </p:nvPr>
        </p:nvGraphicFramePr>
        <p:xfrm>
          <a:off x="3429000" y="1828800"/>
          <a:ext cx="1295400" cy="1461932"/>
        </p:xfrm>
        <a:graphic>
          <a:graphicData uri="http://schemas.openxmlformats.org/presentationml/2006/ole">
            <mc:AlternateContent xmlns:mc="http://schemas.openxmlformats.org/markup-compatibility/2006">
              <mc:Choice xmlns:v="urn:schemas-microsoft-com:vml" Requires="v">
                <p:oleObj spid="_x0000_s8318" name="CS ChemDraw Drawing" r:id="rId4" imgW="1054402" imgH="1188518" progId="ChemDraw.Document.6.0">
                  <p:embed/>
                </p:oleObj>
              </mc:Choice>
              <mc:Fallback>
                <p:oleObj name="CS ChemDraw Drawing" r:id="rId4" imgW="1054402" imgH="1188518" progId="ChemDraw.Document.6.0">
                  <p:embed/>
                  <p:pic>
                    <p:nvPicPr>
                      <p:cNvPr id="0" name="Object 6"/>
                      <p:cNvPicPr>
                        <a:picLocks noChangeAspect="1" noChangeArrowheads="1"/>
                      </p:cNvPicPr>
                      <p:nvPr/>
                    </p:nvPicPr>
                    <p:blipFill>
                      <a:blip r:embed="rId5"/>
                      <a:srcRect/>
                      <a:stretch>
                        <a:fillRect/>
                      </a:stretch>
                    </p:blipFill>
                    <p:spPr bwMode="auto">
                      <a:xfrm>
                        <a:off x="3429000" y="1828800"/>
                        <a:ext cx="1295400" cy="1461932"/>
                      </a:xfrm>
                      <a:prstGeom prst="rect">
                        <a:avLst/>
                      </a:prstGeom>
                      <a:noFill/>
                      <a:ln>
                        <a:noFill/>
                      </a:ln>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402243535"/>
              </p:ext>
            </p:extLst>
          </p:nvPr>
        </p:nvGraphicFramePr>
        <p:xfrm>
          <a:off x="0" y="1831048"/>
          <a:ext cx="1219200" cy="1459684"/>
        </p:xfrm>
        <a:graphic>
          <a:graphicData uri="http://schemas.openxmlformats.org/presentationml/2006/ole">
            <mc:AlternateContent xmlns:mc="http://schemas.openxmlformats.org/markup-compatibility/2006">
              <mc:Choice xmlns:v="urn:schemas-microsoft-com:vml" Requires="v">
                <p:oleObj spid="_x0000_s8319" name="CS ChemDraw Drawing" r:id="rId6" imgW="991791" imgH="1188518" progId="ChemDraw.Document.6.0">
                  <p:embed/>
                </p:oleObj>
              </mc:Choice>
              <mc:Fallback>
                <p:oleObj name="CS ChemDraw Drawing" r:id="rId6" imgW="991791" imgH="1188518" progId="ChemDraw.Document.6.0">
                  <p:embed/>
                  <p:pic>
                    <p:nvPicPr>
                      <p:cNvPr id="0" name="Object 6"/>
                      <p:cNvPicPr>
                        <a:picLocks noChangeAspect="1" noChangeArrowheads="1"/>
                      </p:cNvPicPr>
                      <p:nvPr/>
                    </p:nvPicPr>
                    <p:blipFill>
                      <a:blip r:embed="rId7"/>
                      <a:srcRect/>
                      <a:stretch>
                        <a:fillRect/>
                      </a:stretch>
                    </p:blipFill>
                    <p:spPr bwMode="auto">
                      <a:xfrm>
                        <a:off x="0" y="1831048"/>
                        <a:ext cx="1219200" cy="1459684"/>
                      </a:xfrm>
                      <a:prstGeom prst="rect">
                        <a:avLst/>
                      </a:prstGeom>
                      <a:noFill/>
                      <a:ln>
                        <a:noFill/>
                      </a:ln>
                    </p:spPr>
                  </p:pic>
                </p:oleObj>
              </mc:Fallback>
            </mc:AlternateContent>
          </a:graphicData>
        </a:graphic>
      </p:graphicFrame>
      <p:sp>
        <p:nvSpPr>
          <p:cNvPr id="13" name="TextBox 12"/>
          <p:cNvSpPr txBox="1"/>
          <p:nvPr/>
        </p:nvSpPr>
        <p:spPr>
          <a:xfrm>
            <a:off x="1066800" y="2376332"/>
            <a:ext cx="2514600" cy="430887"/>
          </a:xfrm>
          <a:prstGeom prst="rect">
            <a:avLst/>
          </a:prstGeom>
          <a:noFill/>
        </p:spPr>
        <p:txBody>
          <a:bodyPr wrap="square" rtlCol="0">
            <a:spAutoFit/>
          </a:bodyPr>
          <a:lstStyle/>
          <a:p>
            <a:r>
              <a:rPr lang="en-US" sz="2200" b="1">
                <a:solidFill>
                  <a:srgbClr val="000000"/>
                </a:solidFill>
              </a:rPr>
              <a:t>+ </a:t>
            </a:r>
            <a:r>
              <a:rPr lang="en-US" sz="2200" b="1">
                <a:solidFill>
                  <a:srgbClr val="FF0000"/>
                </a:solidFill>
              </a:rPr>
              <a:t>HO</a:t>
            </a:r>
            <a:r>
              <a:rPr lang="en-US" sz="2200" b="1">
                <a:solidFill>
                  <a:srgbClr val="000000"/>
                </a:solidFill>
              </a:rPr>
              <a:t>–Cu–</a:t>
            </a:r>
            <a:r>
              <a:rPr lang="en-US" sz="2200" b="1">
                <a:solidFill>
                  <a:srgbClr val="FF0000"/>
                </a:solidFill>
              </a:rPr>
              <a:t>OH </a:t>
            </a:r>
            <a:r>
              <a:rPr lang="en-US" sz="2200" b="1">
                <a:solidFill>
                  <a:srgbClr val="000000"/>
                </a:solidFill>
              </a:rPr>
              <a:t>+</a:t>
            </a:r>
          </a:p>
        </p:txBody>
      </p:sp>
      <p:graphicFrame>
        <p:nvGraphicFramePr>
          <p:cNvPr id="14" name="Object 13"/>
          <p:cNvGraphicFramePr>
            <a:graphicFrameLocks noChangeAspect="1"/>
          </p:cNvGraphicFramePr>
          <p:nvPr>
            <p:extLst>
              <p:ext uri="{D42A27DB-BD31-4B8C-83A1-F6EECF244321}">
                <p14:modId xmlns:p14="http://schemas.microsoft.com/office/powerpoint/2010/main" val="178092677"/>
              </p:ext>
            </p:extLst>
          </p:nvPr>
        </p:nvGraphicFramePr>
        <p:xfrm>
          <a:off x="5257800" y="1853516"/>
          <a:ext cx="2822459" cy="1376743"/>
        </p:xfrm>
        <a:graphic>
          <a:graphicData uri="http://schemas.openxmlformats.org/presentationml/2006/ole">
            <mc:AlternateContent xmlns:mc="http://schemas.openxmlformats.org/markup-compatibility/2006">
              <mc:Choice xmlns:v="urn:schemas-microsoft-com:vml" Requires="v">
                <p:oleObj spid="_x0000_s8320" name="CS ChemDraw Drawing" r:id="rId8" imgW="2374090" imgH="1158015" progId="ChemDraw.Document.6.0">
                  <p:embed/>
                </p:oleObj>
              </mc:Choice>
              <mc:Fallback>
                <p:oleObj name="CS ChemDraw Drawing" r:id="rId8" imgW="2374090" imgH="1158015" progId="ChemDraw.Document.6.0">
                  <p:embed/>
                  <p:pic>
                    <p:nvPicPr>
                      <p:cNvPr id="0" name="Object 11"/>
                      <p:cNvPicPr>
                        <a:picLocks noChangeAspect="1" noChangeArrowheads="1"/>
                      </p:cNvPicPr>
                      <p:nvPr/>
                    </p:nvPicPr>
                    <p:blipFill>
                      <a:blip r:embed="rId9"/>
                      <a:srcRect/>
                      <a:stretch>
                        <a:fillRect/>
                      </a:stretch>
                    </p:blipFill>
                    <p:spPr bwMode="auto">
                      <a:xfrm>
                        <a:off x="5257800" y="1853516"/>
                        <a:ext cx="2822459" cy="1376743"/>
                      </a:xfrm>
                      <a:prstGeom prst="rect">
                        <a:avLst/>
                      </a:prstGeom>
                      <a:noFill/>
                      <a:ln>
                        <a:noFill/>
                      </a:ln>
                    </p:spPr>
                  </p:pic>
                </p:oleObj>
              </mc:Fallback>
            </mc:AlternateContent>
          </a:graphicData>
        </a:graphic>
      </p:graphicFrame>
      <p:sp>
        <p:nvSpPr>
          <p:cNvPr id="15" name="TextBox 14"/>
          <p:cNvSpPr txBox="1"/>
          <p:nvPr/>
        </p:nvSpPr>
        <p:spPr>
          <a:xfrm>
            <a:off x="7848600" y="2326444"/>
            <a:ext cx="1219200" cy="430887"/>
          </a:xfrm>
          <a:prstGeom prst="rect">
            <a:avLst/>
          </a:prstGeom>
          <a:noFill/>
        </p:spPr>
        <p:txBody>
          <a:bodyPr wrap="square" rtlCol="0">
            <a:spAutoFit/>
          </a:bodyPr>
          <a:lstStyle/>
          <a:p>
            <a:r>
              <a:rPr lang="en-US" sz="2200" b="1">
                <a:solidFill>
                  <a:srgbClr val="000000"/>
                </a:solidFill>
              </a:rPr>
              <a:t>+ 2</a:t>
            </a:r>
            <a:r>
              <a:rPr lang="en-US" sz="2200" b="1">
                <a:solidFill>
                  <a:srgbClr val="FF0000"/>
                </a:solidFill>
              </a:rPr>
              <a:t>H</a:t>
            </a:r>
            <a:r>
              <a:rPr lang="en-US" sz="2200" b="1" baseline="-25000">
                <a:solidFill>
                  <a:srgbClr val="FF0000"/>
                </a:solidFill>
              </a:rPr>
              <a:t>2</a:t>
            </a:r>
            <a:r>
              <a:rPr lang="en-US" sz="2200" b="1">
                <a:solidFill>
                  <a:srgbClr val="FF0000"/>
                </a:solidFill>
              </a:rPr>
              <a:t>O</a:t>
            </a:r>
            <a:endParaRPr lang="en-US" sz="2200" b="1">
              <a:solidFill>
                <a:srgbClr val="000000"/>
              </a:solidFill>
            </a:endParaRPr>
          </a:p>
        </p:txBody>
      </p:sp>
      <p:cxnSp>
        <p:nvCxnSpPr>
          <p:cNvPr id="16" name="Straight Arrow Connector 15"/>
          <p:cNvCxnSpPr/>
          <p:nvPr/>
        </p:nvCxnSpPr>
        <p:spPr>
          <a:xfrm flipV="1">
            <a:off x="4648200" y="2541887"/>
            <a:ext cx="533400" cy="5"/>
          </a:xfrm>
          <a:prstGeom prst="straightConnector1">
            <a:avLst/>
          </a:prstGeom>
          <a:ln w="381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7643" y="3519332"/>
            <a:ext cx="1817357" cy="461665"/>
          </a:xfrm>
          <a:prstGeom prst="rect">
            <a:avLst/>
          </a:prstGeom>
          <a:noFill/>
        </p:spPr>
        <p:txBody>
          <a:bodyPr wrap="none" rtlCol="0">
            <a:spAutoFit/>
          </a:bodyPr>
          <a:lstStyle/>
          <a:p>
            <a:r>
              <a:rPr lang="en-US" sz="2400" b="1">
                <a:solidFill>
                  <a:srgbClr val="FF0000"/>
                </a:solidFill>
              </a:rPr>
              <a:t>Viết gọn lại</a:t>
            </a:r>
          </a:p>
        </p:txBody>
      </p:sp>
      <p:sp>
        <p:nvSpPr>
          <p:cNvPr id="24" name="Rectangle 23"/>
          <p:cNvSpPr/>
          <p:nvPr/>
        </p:nvSpPr>
        <p:spPr>
          <a:xfrm>
            <a:off x="4724400" y="4579203"/>
            <a:ext cx="3200400" cy="830997"/>
          </a:xfrm>
          <a:prstGeom prst="rect">
            <a:avLst/>
          </a:prstGeom>
        </p:spPr>
        <p:txBody>
          <a:bodyPr wrap="square">
            <a:spAutoFit/>
          </a:bodyPr>
          <a:lstStyle/>
          <a:p>
            <a:r>
              <a:rPr lang="en-US" sz="2400" b="1">
                <a:solidFill>
                  <a:srgbClr val="FF0000"/>
                </a:solidFill>
              </a:rPr>
              <a:t>                                   </a:t>
            </a:r>
            <a:r>
              <a:rPr lang="en-US" sz="2400" b="1">
                <a:solidFill>
                  <a:srgbClr val="000000"/>
                </a:solidFill>
              </a:rPr>
              <a:t>màu xanh lam</a:t>
            </a:r>
          </a:p>
        </p:txBody>
      </p:sp>
      <p:sp>
        <p:nvSpPr>
          <p:cNvPr id="25" name="Rectangle 24"/>
          <p:cNvSpPr/>
          <p:nvPr/>
        </p:nvSpPr>
        <p:spPr>
          <a:xfrm>
            <a:off x="4969056" y="4567535"/>
            <a:ext cx="2574744" cy="461665"/>
          </a:xfrm>
          <a:prstGeom prst="rect">
            <a:avLst/>
          </a:prstGeom>
        </p:spPr>
        <p:txBody>
          <a:bodyPr wrap="none">
            <a:spAutoFit/>
          </a:bodyPr>
          <a:lstStyle/>
          <a:p>
            <a:pPr lvl="0"/>
            <a:r>
              <a:rPr lang="en-US" sz="2400" b="1">
                <a:solidFill>
                  <a:srgbClr val="000000"/>
                </a:solidFill>
              </a:rPr>
              <a:t>đồng (II) glixerat</a:t>
            </a:r>
          </a:p>
        </p:txBody>
      </p:sp>
      <p:sp>
        <p:nvSpPr>
          <p:cNvPr id="26" name="Rectangle 25"/>
          <p:cNvSpPr/>
          <p:nvPr/>
        </p:nvSpPr>
        <p:spPr>
          <a:xfrm>
            <a:off x="87642" y="5352871"/>
            <a:ext cx="8903958" cy="1200329"/>
          </a:xfrm>
          <a:prstGeom prst="rect">
            <a:avLst/>
          </a:prstGeom>
        </p:spPr>
        <p:txBody>
          <a:bodyPr wrap="square">
            <a:spAutoFit/>
          </a:bodyPr>
          <a:lstStyle/>
          <a:p>
            <a:pPr algn="just"/>
            <a:r>
              <a:rPr lang="en-US" sz="2400" b="1">
                <a:solidFill>
                  <a:srgbClr val="FF0000"/>
                </a:solidFill>
              </a:rPr>
              <a:t>- Phản ứng với Cu(OH)</a:t>
            </a:r>
            <a:r>
              <a:rPr lang="en-US" sz="2400" b="1" baseline="-25000">
                <a:solidFill>
                  <a:srgbClr val="FF0000"/>
                </a:solidFill>
              </a:rPr>
              <a:t>2</a:t>
            </a:r>
            <a:r>
              <a:rPr lang="en-US" sz="2400" b="1">
                <a:solidFill>
                  <a:srgbClr val="FF0000"/>
                </a:solidFill>
              </a:rPr>
              <a:t> được dùng để nhận biết ancol đa chức (ví dụ glixerol) có các nhóm OH nằm cạnh nhau trong phân tử.</a:t>
            </a:r>
          </a:p>
        </p:txBody>
      </p:sp>
      <p:pic>
        <p:nvPicPr>
          <p:cNvPr id="27" name="Picture 2"/>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8261128" y="416708"/>
            <a:ext cx="562276" cy="548640"/>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pic>
        <p:nvPicPr>
          <p:cNvPr id="28" name="Picture 5"/>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7620000" y="416708"/>
            <a:ext cx="548640" cy="548640"/>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pic>
        <p:nvPicPr>
          <p:cNvPr id="29" name="Picture 5"/>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6995160" y="416708"/>
            <a:ext cx="548640" cy="548639"/>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2527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500"/>
                                        <p:tgtEl>
                                          <p:spTgt spid="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500"/>
                                        <p:tgtEl>
                                          <p:spTgt spid="24">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13" grpId="0"/>
      <p:bldP spid="15" grpId="0"/>
      <p:bldP spid="23" grpId="0"/>
      <p:bldP spid="25" grpId="0"/>
      <p:bldP spid="2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19670"/>
            <a:ext cx="7010400" cy="830997"/>
          </a:xfrm>
          <a:prstGeom prst="rect">
            <a:avLst/>
          </a:prstGeom>
        </p:spPr>
        <p:txBody>
          <a:bodyPr wrap="square">
            <a:spAutoFit/>
          </a:bodyPr>
          <a:lstStyle/>
          <a:p>
            <a:pPr lvl="0"/>
            <a:r>
              <a:rPr lang="en-US" sz="4800">
                <a:solidFill>
                  <a:srgbClr val="FFFF00"/>
                </a:solidFill>
                <a:latin typeface="UTM Bebas" pitchFamily="18" charset="0"/>
                <a:cs typeface="Arial" pitchFamily="34" charset="0"/>
              </a:rPr>
              <a:t>2. Phản ứng thế nhóm OH </a:t>
            </a:r>
          </a:p>
        </p:txBody>
      </p:sp>
      <p:sp>
        <p:nvSpPr>
          <p:cNvPr id="3" name="TextBox 2"/>
          <p:cNvSpPr txBox="1"/>
          <p:nvPr/>
        </p:nvSpPr>
        <p:spPr>
          <a:xfrm>
            <a:off x="76200" y="1091625"/>
            <a:ext cx="8915400" cy="584775"/>
          </a:xfrm>
          <a:prstGeom prst="rect">
            <a:avLst/>
          </a:prstGeom>
          <a:noFill/>
        </p:spPr>
        <p:txBody>
          <a:bodyPr wrap="square" rtlCol="0">
            <a:spAutoFit/>
          </a:bodyPr>
          <a:lstStyle/>
          <a:p>
            <a:pPr algn="just"/>
            <a:r>
              <a:rPr lang="en-US" sz="3200">
                <a:solidFill>
                  <a:srgbClr val="FF0000"/>
                </a:solidFill>
                <a:latin typeface="UTM Cooper Black" pitchFamily="18" charset="0"/>
              </a:rPr>
              <a:t>a) Phản ứng với axit vô cơ (p/ứ este hóa)</a:t>
            </a:r>
          </a:p>
        </p:txBody>
      </p:sp>
      <p:sp>
        <p:nvSpPr>
          <p:cNvPr id="4" name="TextBox 3"/>
          <p:cNvSpPr txBox="1"/>
          <p:nvPr/>
        </p:nvSpPr>
        <p:spPr>
          <a:xfrm>
            <a:off x="-18695" y="2362200"/>
            <a:ext cx="2228495" cy="584775"/>
          </a:xfrm>
          <a:prstGeom prst="rect">
            <a:avLst/>
          </a:prstGeom>
          <a:noFill/>
        </p:spPr>
        <p:txBody>
          <a:bodyPr wrap="none" rtlCol="0">
            <a:spAutoFit/>
          </a:bodyPr>
          <a:lstStyle/>
          <a:p>
            <a:r>
              <a:rPr lang="en-US" sz="3200" b="1">
                <a:solidFill>
                  <a:srgbClr val="0000CC"/>
                </a:solidFill>
              </a:rPr>
              <a:t>C</a:t>
            </a:r>
            <a:r>
              <a:rPr lang="en-US" sz="3200" b="1" baseline="-25000">
                <a:solidFill>
                  <a:srgbClr val="0000CC"/>
                </a:solidFill>
              </a:rPr>
              <a:t>2</a:t>
            </a:r>
            <a:r>
              <a:rPr lang="en-US" sz="3200" b="1">
                <a:solidFill>
                  <a:srgbClr val="0000CC"/>
                </a:solidFill>
              </a:rPr>
              <a:t>H</a:t>
            </a:r>
            <a:r>
              <a:rPr lang="en-US" sz="3200" b="1" baseline="-25000">
                <a:solidFill>
                  <a:srgbClr val="0000CC"/>
                </a:solidFill>
              </a:rPr>
              <a:t>5 </a:t>
            </a:r>
            <a:r>
              <a:rPr lang="en-US" sz="3200" b="1">
                <a:solidFill>
                  <a:srgbClr val="0000CC"/>
                </a:solidFill>
              </a:rPr>
              <a:t>– </a:t>
            </a:r>
            <a:r>
              <a:rPr lang="en-US" sz="3200" b="1">
                <a:solidFill>
                  <a:srgbClr val="FF0000"/>
                </a:solidFill>
              </a:rPr>
              <a:t>OH </a:t>
            </a:r>
          </a:p>
        </p:txBody>
      </p:sp>
      <p:sp>
        <p:nvSpPr>
          <p:cNvPr id="5" name="TextBox 4"/>
          <p:cNvSpPr txBox="1"/>
          <p:nvPr/>
        </p:nvSpPr>
        <p:spPr>
          <a:xfrm>
            <a:off x="2722328" y="2362200"/>
            <a:ext cx="1468672" cy="584775"/>
          </a:xfrm>
          <a:prstGeom prst="rect">
            <a:avLst/>
          </a:prstGeom>
          <a:noFill/>
        </p:spPr>
        <p:txBody>
          <a:bodyPr wrap="none" rtlCol="0">
            <a:spAutoFit/>
          </a:bodyPr>
          <a:lstStyle/>
          <a:p>
            <a:r>
              <a:rPr lang="en-US" sz="3200" b="1">
                <a:solidFill>
                  <a:srgbClr val="FF0000"/>
                </a:solidFill>
              </a:rPr>
              <a:t>H</a:t>
            </a:r>
            <a:r>
              <a:rPr lang="en-US" sz="3200" b="1" baseline="-25000">
                <a:solidFill>
                  <a:srgbClr val="0000CC"/>
                </a:solidFill>
              </a:rPr>
              <a:t> </a:t>
            </a:r>
            <a:r>
              <a:rPr lang="en-US" sz="3200" b="1">
                <a:solidFill>
                  <a:srgbClr val="0000CC"/>
                </a:solidFill>
              </a:rPr>
              <a:t>– Br </a:t>
            </a:r>
          </a:p>
        </p:txBody>
      </p:sp>
      <p:sp>
        <p:nvSpPr>
          <p:cNvPr id="6" name="TextBox 5"/>
          <p:cNvSpPr txBox="1"/>
          <p:nvPr/>
        </p:nvSpPr>
        <p:spPr>
          <a:xfrm>
            <a:off x="76200" y="1642109"/>
            <a:ext cx="1532970" cy="523220"/>
          </a:xfrm>
          <a:prstGeom prst="rect">
            <a:avLst/>
          </a:prstGeom>
          <a:noFill/>
        </p:spPr>
        <p:txBody>
          <a:bodyPr wrap="square" rtlCol="0">
            <a:spAutoFit/>
          </a:bodyPr>
          <a:lstStyle/>
          <a:p>
            <a:r>
              <a:rPr lang="en-US" sz="2800" b="1">
                <a:solidFill>
                  <a:srgbClr val="000000"/>
                </a:solidFill>
              </a:rPr>
              <a:t>Ví dụ:</a:t>
            </a:r>
          </a:p>
        </p:txBody>
      </p:sp>
      <p:sp>
        <p:nvSpPr>
          <p:cNvPr id="7" name="TextBox 6"/>
          <p:cNvSpPr txBox="1"/>
          <p:nvPr/>
        </p:nvSpPr>
        <p:spPr>
          <a:xfrm>
            <a:off x="2204270" y="2362199"/>
            <a:ext cx="538930" cy="584775"/>
          </a:xfrm>
          <a:prstGeom prst="rect">
            <a:avLst/>
          </a:prstGeom>
          <a:noFill/>
        </p:spPr>
        <p:txBody>
          <a:bodyPr wrap="none" rtlCol="0">
            <a:spAutoFit/>
          </a:bodyPr>
          <a:lstStyle/>
          <a:p>
            <a:r>
              <a:rPr lang="en-US" sz="3200" b="1">
                <a:solidFill>
                  <a:srgbClr val="0000CC"/>
                </a:solidFill>
              </a:rPr>
              <a:t>+ </a:t>
            </a:r>
          </a:p>
        </p:txBody>
      </p:sp>
      <p:sp>
        <p:nvSpPr>
          <p:cNvPr id="8" name="Rectangle 7"/>
          <p:cNvSpPr/>
          <p:nvPr/>
        </p:nvSpPr>
        <p:spPr bwMode="auto">
          <a:xfrm>
            <a:off x="990600" y="2235487"/>
            <a:ext cx="2133600" cy="838200"/>
          </a:xfrm>
          <a:prstGeom prst="rect">
            <a:avLst/>
          </a:prstGeom>
          <a:noFill/>
          <a:ln w="38100" cap="flat" cmpd="sng" algn="ctr">
            <a:solidFill>
              <a:srgbClr val="00B050"/>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a:ln>
                <a:noFill/>
              </a:ln>
              <a:solidFill>
                <a:schemeClr val="tx1"/>
              </a:solidFill>
              <a:effectLst/>
              <a:latin typeface="Arial" charset="0"/>
            </a:endParaRPr>
          </a:p>
        </p:txBody>
      </p:sp>
      <p:cxnSp>
        <p:nvCxnSpPr>
          <p:cNvPr id="9" name="Straight Arrow Connector 8"/>
          <p:cNvCxnSpPr/>
          <p:nvPr/>
        </p:nvCxnSpPr>
        <p:spPr>
          <a:xfrm>
            <a:off x="4114800" y="2667000"/>
            <a:ext cx="1180568" cy="0"/>
          </a:xfrm>
          <a:prstGeom prst="straightConnector1">
            <a:avLst/>
          </a:prstGeom>
          <a:ln w="38100">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346617" y="2133600"/>
            <a:ext cx="450765" cy="523220"/>
          </a:xfrm>
          <a:prstGeom prst="rect">
            <a:avLst/>
          </a:prstGeom>
          <a:noFill/>
        </p:spPr>
        <p:txBody>
          <a:bodyPr wrap="none" rtlCol="0">
            <a:spAutoFit/>
          </a:bodyPr>
          <a:lstStyle/>
          <a:p>
            <a:r>
              <a:rPr lang="en-US" sz="2800" b="1">
                <a:solidFill>
                  <a:srgbClr val="0000CC"/>
                </a:solidFill>
              </a:rPr>
              <a:t>t</a:t>
            </a:r>
            <a:r>
              <a:rPr lang="en-US" sz="2800" b="1" baseline="30000">
                <a:solidFill>
                  <a:srgbClr val="0000CC"/>
                </a:solidFill>
              </a:rPr>
              <a:t>o</a:t>
            </a:r>
          </a:p>
        </p:txBody>
      </p:sp>
      <p:sp>
        <p:nvSpPr>
          <p:cNvPr id="11" name="TextBox 10"/>
          <p:cNvSpPr txBox="1"/>
          <p:nvPr/>
        </p:nvSpPr>
        <p:spPr>
          <a:xfrm>
            <a:off x="5334000" y="2362200"/>
            <a:ext cx="2069797" cy="584775"/>
          </a:xfrm>
          <a:prstGeom prst="rect">
            <a:avLst/>
          </a:prstGeom>
          <a:noFill/>
        </p:spPr>
        <p:txBody>
          <a:bodyPr wrap="none" rtlCol="0">
            <a:spAutoFit/>
          </a:bodyPr>
          <a:lstStyle/>
          <a:p>
            <a:r>
              <a:rPr lang="en-US" sz="3200" b="1">
                <a:solidFill>
                  <a:srgbClr val="0000CC"/>
                </a:solidFill>
              </a:rPr>
              <a:t>C</a:t>
            </a:r>
            <a:r>
              <a:rPr lang="en-US" sz="3200" b="1" baseline="-25000">
                <a:solidFill>
                  <a:srgbClr val="0000CC"/>
                </a:solidFill>
              </a:rPr>
              <a:t>2</a:t>
            </a:r>
            <a:r>
              <a:rPr lang="en-US" sz="3200" b="1">
                <a:solidFill>
                  <a:srgbClr val="0000CC"/>
                </a:solidFill>
              </a:rPr>
              <a:t>H</a:t>
            </a:r>
            <a:r>
              <a:rPr lang="en-US" sz="3200" b="1" baseline="-25000">
                <a:solidFill>
                  <a:srgbClr val="0000CC"/>
                </a:solidFill>
              </a:rPr>
              <a:t>5 </a:t>
            </a:r>
            <a:r>
              <a:rPr lang="en-US" sz="3200" b="1">
                <a:solidFill>
                  <a:srgbClr val="0000CC"/>
                </a:solidFill>
              </a:rPr>
              <a:t>– Br</a:t>
            </a:r>
            <a:r>
              <a:rPr lang="en-US" sz="3200" b="1">
                <a:solidFill>
                  <a:srgbClr val="FF0000"/>
                </a:solidFill>
              </a:rPr>
              <a:t> </a:t>
            </a:r>
          </a:p>
        </p:txBody>
      </p:sp>
      <p:sp>
        <p:nvSpPr>
          <p:cNvPr id="12" name="TextBox 11"/>
          <p:cNvSpPr txBox="1"/>
          <p:nvPr/>
        </p:nvSpPr>
        <p:spPr>
          <a:xfrm>
            <a:off x="7772882" y="2362200"/>
            <a:ext cx="1066318" cy="584775"/>
          </a:xfrm>
          <a:prstGeom prst="rect">
            <a:avLst/>
          </a:prstGeom>
          <a:noFill/>
        </p:spPr>
        <p:txBody>
          <a:bodyPr wrap="none" rtlCol="0">
            <a:spAutoFit/>
          </a:bodyPr>
          <a:lstStyle/>
          <a:p>
            <a:r>
              <a:rPr lang="en-US" sz="3200" b="1">
                <a:solidFill>
                  <a:srgbClr val="FF0000"/>
                </a:solidFill>
              </a:rPr>
              <a:t>H</a:t>
            </a:r>
            <a:r>
              <a:rPr lang="en-US" sz="3200" b="1" baseline="-25000">
                <a:solidFill>
                  <a:srgbClr val="FF0000"/>
                </a:solidFill>
              </a:rPr>
              <a:t>2</a:t>
            </a:r>
            <a:r>
              <a:rPr lang="en-US" sz="3200" b="1">
                <a:solidFill>
                  <a:srgbClr val="FF0000"/>
                </a:solidFill>
              </a:rPr>
              <a:t>O </a:t>
            </a:r>
          </a:p>
        </p:txBody>
      </p:sp>
      <p:sp>
        <p:nvSpPr>
          <p:cNvPr id="13" name="TextBox 12"/>
          <p:cNvSpPr txBox="1"/>
          <p:nvPr/>
        </p:nvSpPr>
        <p:spPr>
          <a:xfrm>
            <a:off x="7309670" y="2362200"/>
            <a:ext cx="538930" cy="584775"/>
          </a:xfrm>
          <a:prstGeom prst="rect">
            <a:avLst/>
          </a:prstGeom>
          <a:noFill/>
        </p:spPr>
        <p:txBody>
          <a:bodyPr wrap="none" rtlCol="0">
            <a:spAutoFit/>
          </a:bodyPr>
          <a:lstStyle/>
          <a:p>
            <a:r>
              <a:rPr lang="en-US" sz="3200" b="1">
                <a:solidFill>
                  <a:srgbClr val="0000CC"/>
                </a:solidFill>
              </a:rPr>
              <a:t>+ </a:t>
            </a:r>
          </a:p>
        </p:txBody>
      </p:sp>
      <p:sp>
        <p:nvSpPr>
          <p:cNvPr id="14" name="TextBox 13"/>
          <p:cNvSpPr txBox="1"/>
          <p:nvPr/>
        </p:nvSpPr>
        <p:spPr>
          <a:xfrm>
            <a:off x="5283246" y="3058180"/>
            <a:ext cx="2260554" cy="523220"/>
          </a:xfrm>
          <a:prstGeom prst="rect">
            <a:avLst/>
          </a:prstGeom>
          <a:noFill/>
        </p:spPr>
        <p:txBody>
          <a:bodyPr wrap="none" rtlCol="0">
            <a:spAutoFit/>
          </a:bodyPr>
          <a:lstStyle/>
          <a:p>
            <a:r>
              <a:rPr lang="en-US" sz="2800" b="1">
                <a:solidFill>
                  <a:srgbClr val="FF0000"/>
                </a:solidFill>
              </a:rPr>
              <a:t>Etyl bromua</a:t>
            </a:r>
          </a:p>
        </p:txBody>
      </p:sp>
      <p:sp>
        <p:nvSpPr>
          <p:cNvPr id="15" name="Rectangle 14"/>
          <p:cNvSpPr/>
          <p:nvPr/>
        </p:nvSpPr>
        <p:spPr>
          <a:xfrm>
            <a:off x="152400" y="4561582"/>
            <a:ext cx="8839200" cy="1077218"/>
          </a:xfrm>
          <a:prstGeom prst="rect">
            <a:avLst/>
          </a:prstGeom>
        </p:spPr>
        <p:txBody>
          <a:bodyPr wrap="square">
            <a:spAutoFit/>
          </a:bodyPr>
          <a:lstStyle/>
          <a:p>
            <a:pPr algn="just"/>
            <a:r>
              <a:rPr lang="en-US" sz="3200" b="1">
                <a:solidFill>
                  <a:srgbClr val="0000CC"/>
                </a:solidFill>
              </a:rPr>
              <a:t>- Phản ứng này dùng để chứng tỏ trong phân tử ancol có nhóm OH.</a:t>
            </a:r>
          </a:p>
        </p:txBody>
      </p:sp>
      <p:pic>
        <p:nvPicPr>
          <p:cNvPr id="1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61128" y="416708"/>
            <a:ext cx="562276" cy="548640"/>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pic>
        <p:nvPicPr>
          <p:cNvPr id="17"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20000" y="416708"/>
            <a:ext cx="548640" cy="548640"/>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pic>
        <p:nvPicPr>
          <p:cNvPr id="18"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995160" y="416708"/>
            <a:ext cx="548640" cy="548639"/>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662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animBg="1"/>
      <p:bldP spid="10" grpId="0"/>
      <p:bldP spid="11" grpId="0"/>
      <p:bldP spid="12" grpId="0"/>
      <p:bldP spid="13" grpId="0"/>
      <p:bldP spid="14" grpId="0"/>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19670"/>
            <a:ext cx="7010400" cy="830997"/>
          </a:xfrm>
          <a:prstGeom prst="rect">
            <a:avLst/>
          </a:prstGeom>
        </p:spPr>
        <p:txBody>
          <a:bodyPr wrap="square">
            <a:spAutoFit/>
          </a:bodyPr>
          <a:lstStyle/>
          <a:p>
            <a:pPr lvl="0"/>
            <a:r>
              <a:rPr lang="en-US" sz="4800">
                <a:solidFill>
                  <a:srgbClr val="FFFF00"/>
                </a:solidFill>
                <a:latin typeface="UTM Bebas" pitchFamily="18" charset="0"/>
                <a:cs typeface="Arial" pitchFamily="34" charset="0"/>
              </a:rPr>
              <a:t>2. Phản ứng thế nhóm OH </a:t>
            </a:r>
          </a:p>
        </p:txBody>
      </p:sp>
      <p:sp>
        <p:nvSpPr>
          <p:cNvPr id="3" name="TextBox 2"/>
          <p:cNvSpPr txBox="1"/>
          <p:nvPr/>
        </p:nvSpPr>
        <p:spPr>
          <a:xfrm>
            <a:off x="76200" y="1091625"/>
            <a:ext cx="8915400" cy="584775"/>
          </a:xfrm>
          <a:prstGeom prst="rect">
            <a:avLst/>
          </a:prstGeom>
          <a:noFill/>
        </p:spPr>
        <p:txBody>
          <a:bodyPr wrap="square" rtlCol="0">
            <a:spAutoFit/>
          </a:bodyPr>
          <a:lstStyle/>
          <a:p>
            <a:pPr algn="just"/>
            <a:r>
              <a:rPr lang="en-US" sz="3200">
                <a:solidFill>
                  <a:srgbClr val="FF0000"/>
                </a:solidFill>
                <a:latin typeface="UTM Cooper Black" pitchFamily="18" charset="0"/>
              </a:rPr>
              <a:t>b) Phản ứng với ancol</a:t>
            </a:r>
          </a:p>
        </p:txBody>
      </p:sp>
      <p:sp>
        <p:nvSpPr>
          <p:cNvPr id="4" name="TextBox 3"/>
          <p:cNvSpPr txBox="1"/>
          <p:nvPr/>
        </p:nvSpPr>
        <p:spPr>
          <a:xfrm>
            <a:off x="-56967" y="2082226"/>
            <a:ext cx="1973617" cy="523220"/>
          </a:xfrm>
          <a:prstGeom prst="rect">
            <a:avLst/>
          </a:prstGeom>
          <a:noFill/>
        </p:spPr>
        <p:txBody>
          <a:bodyPr wrap="none" rtlCol="0">
            <a:spAutoFit/>
          </a:bodyPr>
          <a:lstStyle/>
          <a:p>
            <a:r>
              <a:rPr lang="en-US" sz="2800" b="1">
                <a:solidFill>
                  <a:srgbClr val="0000CC"/>
                </a:solidFill>
              </a:rPr>
              <a:t>C</a:t>
            </a:r>
            <a:r>
              <a:rPr lang="en-US" sz="2800" b="1" baseline="-25000">
                <a:solidFill>
                  <a:srgbClr val="0000CC"/>
                </a:solidFill>
              </a:rPr>
              <a:t>2</a:t>
            </a:r>
            <a:r>
              <a:rPr lang="en-US" sz="2800" b="1">
                <a:solidFill>
                  <a:srgbClr val="0000CC"/>
                </a:solidFill>
              </a:rPr>
              <a:t>H</a:t>
            </a:r>
            <a:r>
              <a:rPr lang="en-US" sz="2800" b="1" baseline="-25000">
                <a:solidFill>
                  <a:srgbClr val="0000CC"/>
                </a:solidFill>
              </a:rPr>
              <a:t>5 </a:t>
            </a:r>
            <a:r>
              <a:rPr lang="en-US" sz="2800" b="1">
                <a:solidFill>
                  <a:srgbClr val="0000CC"/>
                </a:solidFill>
              </a:rPr>
              <a:t>– </a:t>
            </a:r>
            <a:r>
              <a:rPr lang="en-US" sz="2800" b="1">
                <a:solidFill>
                  <a:srgbClr val="FF0000"/>
                </a:solidFill>
              </a:rPr>
              <a:t>OH </a:t>
            </a:r>
          </a:p>
        </p:txBody>
      </p:sp>
      <p:sp>
        <p:nvSpPr>
          <p:cNvPr id="5" name="TextBox 4"/>
          <p:cNvSpPr txBox="1"/>
          <p:nvPr/>
        </p:nvSpPr>
        <p:spPr>
          <a:xfrm>
            <a:off x="1715755" y="2082225"/>
            <a:ext cx="494045" cy="523220"/>
          </a:xfrm>
          <a:prstGeom prst="rect">
            <a:avLst/>
          </a:prstGeom>
          <a:noFill/>
        </p:spPr>
        <p:txBody>
          <a:bodyPr wrap="none" rtlCol="0">
            <a:spAutoFit/>
          </a:bodyPr>
          <a:lstStyle/>
          <a:p>
            <a:r>
              <a:rPr lang="en-US" sz="2800" b="1">
                <a:solidFill>
                  <a:srgbClr val="0000CC"/>
                </a:solidFill>
              </a:rPr>
              <a:t>+ </a:t>
            </a:r>
          </a:p>
        </p:txBody>
      </p:sp>
      <p:sp>
        <p:nvSpPr>
          <p:cNvPr id="6" name="Rectangle 5"/>
          <p:cNvSpPr/>
          <p:nvPr/>
        </p:nvSpPr>
        <p:spPr bwMode="auto">
          <a:xfrm>
            <a:off x="838200" y="1955513"/>
            <a:ext cx="1600200" cy="711487"/>
          </a:xfrm>
          <a:prstGeom prst="rect">
            <a:avLst/>
          </a:prstGeom>
          <a:noFill/>
          <a:ln w="38100" cap="flat" cmpd="sng" algn="ctr">
            <a:solidFill>
              <a:srgbClr val="00B050"/>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a:ln>
                <a:noFill/>
              </a:ln>
              <a:solidFill>
                <a:schemeClr val="tx1"/>
              </a:solidFill>
              <a:effectLst/>
              <a:latin typeface="Arial" charset="0"/>
            </a:endParaRPr>
          </a:p>
        </p:txBody>
      </p:sp>
      <p:sp>
        <p:nvSpPr>
          <p:cNvPr id="7" name="TextBox 6"/>
          <p:cNvSpPr txBox="1"/>
          <p:nvPr/>
        </p:nvSpPr>
        <p:spPr>
          <a:xfrm>
            <a:off x="1981200" y="2082226"/>
            <a:ext cx="2007280" cy="523220"/>
          </a:xfrm>
          <a:prstGeom prst="rect">
            <a:avLst/>
          </a:prstGeom>
          <a:noFill/>
        </p:spPr>
        <p:txBody>
          <a:bodyPr wrap="none" rtlCol="0">
            <a:spAutoFit/>
          </a:bodyPr>
          <a:lstStyle/>
          <a:p>
            <a:r>
              <a:rPr lang="en-US" sz="2800" b="1">
                <a:solidFill>
                  <a:srgbClr val="FF0000"/>
                </a:solidFill>
              </a:rPr>
              <a:t>H </a:t>
            </a:r>
            <a:r>
              <a:rPr lang="en-US" sz="2800" b="1">
                <a:solidFill>
                  <a:srgbClr val="0000CC"/>
                </a:solidFill>
              </a:rPr>
              <a:t>– OC</a:t>
            </a:r>
            <a:r>
              <a:rPr lang="en-US" sz="2800" b="1" baseline="-25000">
                <a:solidFill>
                  <a:srgbClr val="0000CC"/>
                </a:solidFill>
              </a:rPr>
              <a:t>2</a:t>
            </a:r>
            <a:r>
              <a:rPr lang="en-US" sz="2800" b="1">
                <a:solidFill>
                  <a:srgbClr val="0000CC"/>
                </a:solidFill>
              </a:rPr>
              <a:t>H</a:t>
            </a:r>
            <a:r>
              <a:rPr lang="en-US" sz="2800" b="1" baseline="-25000">
                <a:solidFill>
                  <a:srgbClr val="0000CC"/>
                </a:solidFill>
              </a:rPr>
              <a:t>5</a:t>
            </a:r>
            <a:r>
              <a:rPr lang="en-US" sz="2800" b="1">
                <a:solidFill>
                  <a:srgbClr val="FF0000"/>
                </a:solidFill>
              </a:rPr>
              <a:t> </a:t>
            </a:r>
          </a:p>
        </p:txBody>
      </p:sp>
      <p:cxnSp>
        <p:nvCxnSpPr>
          <p:cNvPr id="8" name="Straight Arrow Connector 7"/>
          <p:cNvCxnSpPr/>
          <p:nvPr/>
        </p:nvCxnSpPr>
        <p:spPr>
          <a:xfrm>
            <a:off x="3928247" y="2387026"/>
            <a:ext cx="1329553" cy="0"/>
          </a:xfrm>
          <a:prstGeom prst="straightConnector1">
            <a:avLst/>
          </a:prstGeom>
          <a:ln w="38100">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657600" y="1925361"/>
            <a:ext cx="2016898" cy="400110"/>
          </a:xfrm>
          <a:prstGeom prst="rect">
            <a:avLst/>
          </a:prstGeom>
          <a:noFill/>
        </p:spPr>
        <p:txBody>
          <a:bodyPr wrap="none" rtlCol="0">
            <a:spAutoFit/>
          </a:bodyPr>
          <a:lstStyle/>
          <a:p>
            <a:r>
              <a:rPr lang="en-US" sz="2000" b="1">
                <a:solidFill>
                  <a:srgbClr val="FF0000"/>
                </a:solidFill>
              </a:rPr>
              <a:t>H</a:t>
            </a:r>
            <a:r>
              <a:rPr lang="en-US" sz="2000" b="1" baseline="-25000">
                <a:solidFill>
                  <a:srgbClr val="FF0000"/>
                </a:solidFill>
              </a:rPr>
              <a:t>2</a:t>
            </a:r>
            <a:r>
              <a:rPr lang="en-US" sz="2000" b="1">
                <a:solidFill>
                  <a:srgbClr val="FF0000"/>
                </a:solidFill>
              </a:rPr>
              <a:t>SO</a:t>
            </a:r>
            <a:r>
              <a:rPr lang="en-US" sz="2000" b="1" baseline="-25000">
                <a:solidFill>
                  <a:srgbClr val="FF0000"/>
                </a:solidFill>
              </a:rPr>
              <a:t>4</a:t>
            </a:r>
            <a:r>
              <a:rPr lang="en-US" sz="2000" b="1">
                <a:solidFill>
                  <a:srgbClr val="FF0000"/>
                </a:solidFill>
              </a:rPr>
              <a:t> đ, 140</a:t>
            </a:r>
            <a:r>
              <a:rPr lang="en-US" sz="2000" b="1" baseline="30000">
                <a:solidFill>
                  <a:srgbClr val="FF0000"/>
                </a:solidFill>
              </a:rPr>
              <a:t>o</a:t>
            </a:r>
            <a:r>
              <a:rPr lang="en-US" sz="2000" b="1">
                <a:solidFill>
                  <a:srgbClr val="FF0000"/>
                </a:solidFill>
              </a:rPr>
              <a:t>C</a:t>
            </a:r>
            <a:endParaRPr lang="en-US" sz="2000" b="1" baseline="30000">
              <a:solidFill>
                <a:srgbClr val="FF0000"/>
              </a:solidFill>
            </a:endParaRPr>
          </a:p>
        </p:txBody>
      </p:sp>
      <p:sp>
        <p:nvSpPr>
          <p:cNvPr id="11" name="TextBox 10"/>
          <p:cNvSpPr txBox="1"/>
          <p:nvPr/>
        </p:nvSpPr>
        <p:spPr>
          <a:xfrm>
            <a:off x="5354237" y="2082224"/>
            <a:ext cx="2799163" cy="523220"/>
          </a:xfrm>
          <a:prstGeom prst="rect">
            <a:avLst/>
          </a:prstGeom>
          <a:noFill/>
        </p:spPr>
        <p:txBody>
          <a:bodyPr wrap="none" rtlCol="0">
            <a:spAutoFit/>
          </a:bodyPr>
          <a:lstStyle/>
          <a:p>
            <a:r>
              <a:rPr lang="en-US" sz="2800" b="1">
                <a:solidFill>
                  <a:srgbClr val="0000CC"/>
                </a:solidFill>
              </a:rPr>
              <a:t>C</a:t>
            </a:r>
            <a:r>
              <a:rPr lang="en-US" sz="2800" b="1" baseline="-25000">
                <a:solidFill>
                  <a:srgbClr val="0000CC"/>
                </a:solidFill>
              </a:rPr>
              <a:t>2</a:t>
            </a:r>
            <a:r>
              <a:rPr lang="en-US" sz="2800" b="1">
                <a:solidFill>
                  <a:srgbClr val="0000CC"/>
                </a:solidFill>
              </a:rPr>
              <a:t>H</a:t>
            </a:r>
            <a:r>
              <a:rPr lang="en-US" sz="2800" b="1" baseline="-25000">
                <a:solidFill>
                  <a:srgbClr val="0000CC"/>
                </a:solidFill>
              </a:rPr>
              <a:t>5 </a:t>
            </a:r>
            <a:r>
              <a:rPr lang="en-US" sz="2800" b="1">
                <a:solidFill>
                  <a:srgbClr val="0000CC"/>
                </a:solidFill>
              </a:rPr>
              <a:t>– O – C</a:t>
            </a:r>
            <a:r>
              <a:rPr lang="en-US" sz="2800" b="1" baseline="-25000">
                <a:solidFill>
                  <a:srgbClr val="0000CC"/>
                </a:solidFill>
              </a:rPr>
              <a:t>2</a:t>
            </a:r>
            <a:r>
              <a:rPr lang="en-US" sz="2800" b="1">
                <a:solidFill>
                  <a:srgbClr val="0000CC"/>
                </a:solidFill>
              </a:rPr>
              <a:t>H</a:t>
            </a:r>
            <a:r>
              <a:rPr lang="en-US" sz="2800" b="1" baseline="-25000">
                <a:solidFill>
                  <a:srgbClr val="0000CC"/>
                </a:solidFill>
              </a:rPr>
              <a:t>5</a:t>
            </a:r>
          </a:p>
        </p:txBody>
      </p:sp>
      <p:grpSp>
        <p:nvGrpSpPr>
          <p:cNvPr id="14" name="Group 13"/>
          <p:cNvGrpSpPr/>
          <p:nvPr/>
        </p:nvGrpSpPr>
        <p:grpSpPr>
          <a:xfrm>
            <a:off x="8001000" y="2082226"/>
            <a:ext cx="1103347" cy="533400"/>
            <a:chOff x="2982415" y="4648200"/>
            <a:chExt cx="1103347" cy="533400"/>
          </a:xfrm>
        </p:grpSpPr>
        <p:sp>
          <p:nvSpPr>
            <p:cNvPr id="12" name="TextBox 11"/>
            <p:cNvSpPr txBox="1"/>
            <p:nvPr/>
          </p:nvSpPr>
          <p:spPr>
            <a:xfrm>
              <a:off x="3229438" y="4648200"/>
              <a:ext cx="856324" cy="523220"/>
            </a:xfrm>
            <a:prstGeom prst="rect">
              <a:avLst/>
            </a:prstGeom>
            <a:noFill/>
          </p:spPr>
          <p:txBody>
            <a:bodyPr wrap="none" rtlCol="0">
              <a:spAutoFit/>
            </a:bodyPr>
            <a:lstStyle/>
            <a:p>
              <a:r>
                <a:rPr lang="en-US" sz="2800" b="1">
                  <a:solidFill>
                    <a:srgbClr val="FF0000"/>
                  </a:solidFill>
                </a:rPr>
                <a:t>H</a:t>
              </a:r>
              <a:r>
                <a:rPr lang="en-US" sz="2800" b="1" baseline="-25000">
                  <a:solidFill>
                    <a:srgbClr val="FF0000"/>
                  </a:solidFill>
                </a:rPr>
                <a:t>2</a:t>
              </a:r>
              <a:r>
                <a:rPr lang="en-US" sz="2800" b="1">
                  <a:solidFill>
                    <a:srgbClr val="FF0000"/>
                  </a:solidFill>
                </a:rPr>
                <a:t>O</a:t>
              </a:r>
              <a:endParaRPr lang="en-US" sz="2800" b="1" baseline="-25000">
                <a:solidFill>
                  <a:srgbClr val="FF0000"/>
                </a:solidFill>
              </a:endParaRPr>
            </a:p>
          </p:txBody>
        </p:sp>
        <p:sp>
          <p:nvSpPr>
            <p:cNvPr id="13" name="TextBox 12"/>
            <p:cNvSpPr txBox="1"/>
            <p:nvPr/>
          </p:nvSpPr>
          <p:spPr>
            <a:xfrm>
              <a:off x="2982415" y="4658380"/>
              <a:ext cx="494045" cy="523220"/>
            </a:xfrm>
            <a:prstGeom prst="rect">
              <a:avLst/>
            </a:prstGeom>
            <a:noFill/>
          </p:spPr>
          <p:txBody>
            <a:bodyPr wrap="none" rtlCol="0">
              <a:spAutoFit/>
            </a:bodyPr>
            <a:lstStyle/>
            <a:p>
              <a:r>
                <a:rPr lang="en-US" sz="2800" b="1">
                  <a:solidFill>
                    <a:srgbClr val="0000CC"/>
                  </a:solidFill>
                </a:rPr>
                <a:t>+ </a:t>
              </a:r>
            </a:p>
          </p:txBody>
        </p:sp>
      </p:grpSp>
      <p:sp>
        <p:nvSpPr>
          <p:cNvPr id="17" name="TextBox 16"/>
          <p:cNvSpPr txBox="1"/>
          <p:nvPr/>
        </p:nvSpPr>
        <p:spPr>
          <a:xfrm>
            <a:off x="778457" y="3361565"/>
            <a:ext cx="2040943" cy="523220"/>
          </a:xfrm>
          <a:prstGeom prst="rect">
            <a:avLst/>
          </a:prstGeom>
          <a:noFill/>
        </p:spPr>
        <p:txBody>
          <a:bodyPr wrap="none" rtlCol="0">
            <a:spAutoFit/>
          </a:bodyPr>
          <a:lstStyle/>
          <a:p>
            <a:r>
              <a:rPr lang="en-US" sz="2800" b="1">
                <a:solidFill>
                  <a:srgbClr val="FF0000"/>
                </a:solidFill>
              </a:rPr>
              <a:t>2</a:t>
            </a:r>
            <a:r>
              <a:rPr lang="en-US" sz="2800" b="1">
                <a:solidFill>
                  <a:srgbClr val="0000CC"/>
                </a:solidFill>
              </a:rPr>
              <a:t>CH</a:t>
            </a:r>
            <a:r>
              <a:rPr lang="en-US" sz="2800" b="1" baseline="-25000">
                <a:solidFill>
                  <a:srgbClr val="0000CC"/>
                </a:solidFill>
              </a:rPr>
              <a:t>3 </a:t>
            </a:r>
            <a:r>
              <a:rPr lang="en-US" sz="2800" b="1">
                <a:solidFill>
                  <a:srgbClr val="0000CC"/>
                </a:solidFill>
              </a:rPr>
              <a:t>– </a:t>
            </a:r>
            <a:r>
              <a:rPr lang="en-US" sz="2800" b="1">
                <a:solidFill>
                  <a:srgbClr val="FF0000"/>
                </a:solidFill>
              </a:rPr>
              <a:t>OH </a:t>
            </a:r>
          </a:p>
        </p:txBody>
      </p:sp>
      <p:cxnSp>
        <p:nvCxnSpPr>
          <p:cNvPr id="18" name="Straight Arrow Connector 17"/>
          <p:cNvCxnSpPr/>
          <p:nvPr/>
        </p:nvCxnSpPr>
        <p:spPr>
          <a:xfrm>
            <a:off x="2861447" y="3660650"/>
            <a:ext cx="1329553" cy="0"/>
          </a:xfrm>
          <a:prstGeom prst="straightConnector1">
            <a:avLst/>
          </a:prstGeom>
          <a:ln w="38100">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590800" y="3198985"/>
            <a:ext cx="2016898" cy="400110"/>
          </a:xfrm>
          <a:prstGeom prst="rect">
            <a:avLst/>
          </a:prstGeom>
          <a:noFill/>
        </p:spPr>
        <p:txBody>
          <a:bodyPr wrap="none" rtlCol="0">
            <a:spAutoFit/>
          </a:bodyPr>
          <a:lstStyle/>
          <a:p>
            <a:r>
              <a:rPr lang="en-US" sz="2000" b="1">
                <a:solidFill>
                  <a:srgbClr val="FF0000"/>
                </a:solidFill>
              </a:rPr>
              <a:t>H</a:t>
            </a:r>
            <a:r>
              <a:rPr lang="en-US" sz="2000" b="1" baseline="-25000">
                <a:solidFill>
                  <a:srgbClr val="FF0000"/>
                </a:solidFill>
              </a:rPr>
              <a:t>2</a:t>
            </a:r>
            <a:r>
              <a:rPr lang="en-US" sz="2000" b="1">
                <a:solidFill>
                  <a:srgbClr val="FF0000"/>
                </a:solidFill>
              </a:rPr>
              <a:t>SO</a:t>
            </a:r>
            <a:r>
              <a:rPr lang="en-US" sz="2000" b="1" baseline="-25000">
                <a:solidFill>
                  <a:srgbClr val="FF0000"/>
                </a:solidFill>
              </a:rPr>
              <a:t>4</a:t>
            </a:r>
            <a:r>
              <a:rPr lang="en-US" sz="2000" b="1">
                <a:solidFill>
                  <a:srgbClr val="FF0000"/>
                </a:solidFill>
              </a:rPr>
              <a:t> đ, 140</a:t>
            </a:r>
            <a:r>
              <a:rPr lang="en-US" sz="2000" b="1" baseline="30000">
                <a:solidFill>
                  <a:srgbClr val="FF0000"/>
                </a:solidFill>
              </a:rPr>
              <a:t>o</a:t>
            </a:r>
            <a:r>
              <a:rPr lang="en-US" sz="2000" b="1">
                <a:solidFill>
                  <a:srgbClr val="FF0000"/>
                </a:solidFill>
              </a:rPr>
              <a:t>C</a:t>
            </a:r>
            <a:endParaRPr lang="en-US" sz="2000" b="1" baseline="30000">
              <a:solidFill>
                <a:srgbClr val="FF0000"/>
              </a:solidFill>
            </a:endParaRPr>
          </a:p>
        </p:txBody>
      </p:sp>
      <p:sp>
        <p:nvSpPr>
          <p:cNvPr id="21" name="TextBox 20"/>
          <p:cNvSpPr txBox="1"/>
          <p:nvPr/>
        </p:nvSpPr>
        <p:spPr>
          <a:xfrm>
            <a:off x="4312470" y="3362980"/>
            <a:ext cx="2533066" cy="523220"/>
          </a:xfrm>
          <a:prstGeom prst="rect">
            <a:avLst/>
          </a:prstGeom>
          <a:noFill/>
        </p:spPr>
        <p:txBody>
          <a:bodyPr wrap="none" rtlCol="0">
            <a:spAutoFit/>
          </a:bodyPr>
          <a:lstStyle/>
          <a:p>
            <a:r>
              <a:rPr lang="en-US" sz="2800" b="1">
                <a:solidFill>
                  <a:srgbClr val="0000CC"/>
                </a:solidFill>
              </a:rPr>
              <a:t>CH</a:t>
            </a:r>
            <a:r>
              <a:rPr lang="en-US" sz="2800" b="1" baseline="-25000">
                <a:solidFill>
                  <a:srgbClr val="0000CC"/>
                </a:solidFill>
              </a:rPr>
              <a:t>3 </a:t>
            </a:r>
            <a:r>
              <a:rPr lang="en-US" sz="2800" b="1">
                <a:solidFill>
                  <a:srgbClr val="0000CC"/>
                </a:solidFill>
              </a:rPr>
              <a:t>– O – CH</a:t>
            </a:r>
            <a:r>
              <a:rPr lang="en-US" sz="2800" b="1" baseline="-25000">
                <a:solidFill>
                  <a:srgbClr val="0000CC"/>
                </a:solidFill>
              </a:rPr>
              <a:t>3</a:t>
            </a:r>
          </a:p>
        </p:txBody>
      </p:sp>
      <p:sp>
        <p:nvSpPr>
          <p:cNvPr id="22" name="TextBox 21"/>
          <p:cNvSpPr txBox="1"/>
          <p:nvPr/>
        </p:nvSpPr>
        <p:spPr>
          <a:xfrm>
            <a:off x="6858000" y="3351385"/>
            <a:ext cx="1165704" cy="523220"/>
          </a:xfrm>
          <a:prstGeom prst="rect">
            <a:avLst/>
          </a:prstGeom>
          <a:noFill/>
        </p:spPr>
        <p:txBody>
          <a:bodyPr wrap="none" rtlCol="0">
            <a:spAutoFit/>
          </a:bodyPr>
          <a:lstStyle/>
          <a:p>
            <a:r>
              <a:rPr lang="en-US" sz="2800" b="1">
                <a:solidFill>
                  <a:srgbClr val="FF0000"/>
                </a:solidFill>
              </a:rPr>
              <a:t>+ H</a:t>
            </a:r>
            <a:r>
              <a:rPr lang="en-US" sz="2800" b="1" baseline="-25000">
                <a:solidFill>
                  <a:srgbClr val="FF0000"/>
                </a:solidFill>
              </a:rPr>
              <a:t>2</a:t>
            </a:r>
            <a:r>
              <a:rPr lang="en-US" sz="2800" b="1">
                <a:solidFill>
                  <a:srgbClr val="FF0000"/>
                </a:solidFill>
              </a:rPr>
              <a:t>O</a:t>
            </a:r>
            <a:endParaRPr lang="en-US" sz="2800" b="1" baseline="-25000">
              <a:solidFill>
                <a:srgbClr val="FF0000"/>
              </a:solidFill>
            </a:endParaRPr>
          </a:p>
        </p:txBody>
      </p:sp>
      <p:sp>
        <p:nvSpPr>
          <p:cNvPr id="26" name="Rectangle 25"/>
          <p:cNvSpPr/>
          <p:nvPr/>
        </p:nvSpPr>
        <p:spPr>
          <a:xfrm>
            <a:off x="1447800" y="5054025"/>
            <a:ext cx="1552028" cy="584775"/>
          </a:xfrm>
          <a:prstGeom prst="rect">
            <a:avLst/>
          </a:prstGeom>
        </p:spPr>
        <p:txBody>
          <a:bodyPr wrap="none">
            <a:spAutoFit/>
          </a:bodyPr>
          <a:lstStyle/>
          <a:p>
            <a:r>
              <a:rPr lang="en-US" sz="3200" b="1">
                <a:solidFill>
                  <a:srgbClr val="FF0000"/>
                </a:solidFill>
              </a:rPr>
              <a:t>2R–OH</a:t>
            </a:r>
            <a:endParaRPr lang="en-US" sz="2400">
              <a:solidFill>
                <a:srgbClr val="FF0000"/>
              </a:solidFill>
            </a:endParaRPr>
          </a:p>
        </p:txBody>
      </p:sp>
      <p:cxnSp>
        <p:nvCxnSpPr>
          <p:cNvPr id="27" name="Straight Arrow Connector 26"/>
          <p:cNvCxnSpPr/>
          <p:nvPr/>
        </p:nvCxnSpPr>
        <p:spPr>
          <a:xfrm flipV="1">
            <a:off x="3153888" y="5334000"/>
            <a:ext cx="2219854" cy="1917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048000" y="4876800"/>
            <a:ext cx="2383986" cy="461665"/>
          </a:xfrm>
          <a:prstGeom prst="rect">
            <a:avLst/>
          </a:prstGeom>
          <a:noFill/>
        </p:spPr>
        <p:txBody>
          <a:bodyPr wrap="none" rtlCol="0">
            <a:spAutoFit/>
          </a:bodyPr>
          <a:lstStyle/>
          <a:p>
            <a:r>
              <a:rPr lang="en-US" sz="2400" b="1">
                <a:solidFill>
                  <a:srgbClr val="FF0000"/>
                </a:solidFill>
              </a:rPr>
              <a:t>H</a:t>
            </a:r>
            <a:r>
              <a:rPr lang="en-US" sz="2400" b="1" baseline="-25000">
                <a:solidFill>
                  <a:srgbClr val="FF0000"/>
                </a:solidFill>
              </a:rPr>
              <a:t>2</a:t>
            </a:r>
            <a:r>
              <a:rPr lang="en-US" sz="2400" b="1">
                <a:solidFill>
                  <a:srgbClr val="FF0000"/>
                </a:solidFill>
              </a:rPr>
              <a:t>SO</a:t>
            </a:r>
            <a:r>
              <a:rPr lang="en-US" sz="2400" b="1" baseline="-25000">
                <a:solidFill>
                  <a:srgbClr val="FF0000"/>
                </a:solidFill>
              </a:rPr>
              <a:t>4</a:t>
            </a:r>
            <a:r>
              <a:rPr lang="en-US" sz="2400" b="1">
                <a:solidFill>
                  <a:srgbClr val="FF0000"/>
                </a:solidFill>
              </a:rPr>
              <a:t> đ, 140</a:t>
            </a:r>
            <a:r>
              <a:rPr lang="en-US" sz="2400" b="1" baseline="30000">
                <a:solidFill>
                  <a:srgbClr val="FF0000"/>
                </a:solidFill>
              </a:rPr>
              <a:t>o</a:t>
            </a:r>
            <a:r>
              <a:rPr lang="en-US" sz="2400" b="1">
                <a:solidFill>
                  <a:srgbClr val="FF0000"/>
                </a:solidFill>
              </a:rPr>
              <a:t>C</a:t>
            </a:r>
            <a:endParaRPr lang="en-US" sz="2400" b="1" baseline="30000">
              <a:solidFill>
                <a:srgbClr val="FF0000"/>
              </a:solidFill>
            </a:endParaRPr>
          </a:p>
        </p:txBody>
      </p:sp>
      <p:sp>
        <p:nvSpPr>
          <p:cNvPr id="33" name="Rectangle 32"/>
          <p:cNvSpPr/>
          <p:nvPr/>
        </p:nvSpPr>
        <p:spPr>
          <a:xfrm>
            <a:off x="5366316" y="5054025"/>
            <a:ext cx="2863284" cy="584775"/>
          </a:xfrm>
          <a:prstGeom prst="rect">
            <a:avLst/>
          </a:prstGeom>
        </p:spPr>
        <p:txBody>
          <a:bodyPr wrap="none">
            <a:spAutoFit/>
          </a:bodyPr>
          <a:lstStyle/>
          <a:p>
            <a:r>
              <a:rPr lang="en-US" sz="3200" b="1">
                <a:solidFill>
                  <a:srgbClr val="FF0000"/>
                </a:solidFill>
              </a:rPr>
              <a:t>R–O–R + H</a:t>
            </a:r>
            <a:r>
              <a:rPr lang="en-US" sz="3200" b="1" baseline="-25000">
                <a:solidFill>
                  <a:srgbClr val="FF0000"/>
                </a:solidFill>
              </a:rPr>
              <a:t>2</a:t>
            </a:r>
            <a:r>
              <a:rPr lang="en-US" sz="3200" b="1">
                <a:solidFill>
                  <a:srgbClr val="FF0000"/>
                </a:solidFill>
              </a:rPr>
              <a:t>O</a:t>
            </a:r>
            <a:endParaRPr lang="en-US" sz="2400">
              <a:solidFill>
                <a:srgbClr val="FF0000"/>
              </a:solidFill>
            </a:endParaRPr>
          </a:p>
        </p:txBody>
      </p:sp>
      <p:sp>
        <p:nvSpPr>
          <p:cNvPr id="43" name="Rectangle 42"/>
          <p:cNvSpPr/>
          <p:nvPr/>
        </p:nvSpPr>
        <p:spPr bwMode="auto">
          <a:xfrm>
            <a:off x="1066800" y="4724400"/>
            <a:ext cx="7428245" cy="1295400"/>
          </a:xfrm>
          <a:prstGeom prst="rect">
            <a:avLst/>
          </a:prstGeom>
          <a:noFill/>
          <a:ln w="5715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4" name="TextBox 43"/>
          <p:cNvSpPr txBox="1"/>
          <p:nvPr/>
        </p:nvSpPr>
        <p:spPr>
          <a:xfrm>
            <a:off x="228600" y="4038600"/>
            <a:ext cx="1676400" cy="584775"/>
          </a:xfrm>
          <a:prstGeom prst="rect">
            <a:avLst/>
          </a:prstGeom>
          <a:noFill/>
        </p:spPr>
        <p:txBody>
          <a:bodyPr wrap="square" rtlCol="0">
            <a:spAutoFit/>
          </a:bodyPr>
          <a:lstStyle/>
          <a:p>
            <a:r>
              <a:rPr lang="en-US" sz="3200" b="1">
                <a:solidFill>
                  <a:srgbClr val="0000CC"/>
                </a:solidFill>
              </a:rPr>
              <a:t>PTTQ:</a:t>
            </a:r>
          </a:p>
        </p:txBody>
      </p:sp>
      <p:sp>
        <p:nvSpPr>
          <p:cNvPr id="45" name="TextBox 44"/>
          <p:cNvSpPr txBox="1"/>
          <p:nvPr/>
        </p:nvSpPr>
        <p:spPr>
          <a:xfrm>
            <a:off x="5638800" y="2600980"/>
            <a:ext cx="2229478" cy="523220"/>
          </a:xfrm>
          <a:prstGeom prst="rect">
            <a:avLst/>
          </a:prstGeom>
          <a:noFill/>
        </p:spPr>
        <p:txBody>
          <a:bodyPr wrap="square" rtlCol="0">
            <a:spAutoFit/>
          </a:bodyPr>
          <a:lstStyle/>
          <a:p>
            <a:r>
              <a:rPr lang="en-US" sz="2800" b="1">
                <a:solidFill>
                  <a:srgbClr val="000000"/>
                </a:solidFill>
              </a:rPr>
              <a:t>Đietyl ete</a:t>
            </a:r>
          </a:p>
        </p:txBody>
      </p:sp>
      <p:sp>
        <p:nvSpPr>
          <p:cNvPr id="46" name="TextBox 45"/>
          <p:cNvSpPr txBox="1"/>
          <p:nvPr/>
        </p:nvSpPr>
        <p:spPr>
          <a:xfrm>
            <a:off x="4360710" y="3896380"/>
            <a:ext cx="2484826" cy="523220"/>
          </a:xfrm>
          <a:prstGeom prst="rect">
            <a:avLst/>
          </a:prstGeom>
          <a:noFill/>
        </p:spPr>
        <p:txBody>
          <a:bodyPr wrap="square" rtlCol="0">
            <a:spAutoFit/>
          </a:bodyPr>
          <a:lstStyle/>
          <a:p>
            <a:r>
              <a:rPr lang="en-US" sz="2800" b="1">
                <a:solidFill>
                  <a:srgbClr val="000000"/>
                </a:solidFill>
              </a:rPr>
              <a:t>Đimetyl ete</a:t>
            </a:r>
          </a:p>
        </p:txBody>
      </p:sp>
      <p:pic>
        <p:nvPicPr>
          <p:cNvPr id="47"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261128" y="416708"/>
            <a:ext cx="562276" cy="548640"/>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pic>
        <p:nvPicPr>
          <p:cNvPr id="48"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620000" y="416708"/>
            <a:ext cx="548640" cy="548640"/>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pic>
        <p:nvPicPr>
          <p:cNvPr id="49" name="Picture 5"/>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995160" y="416708"/>
            <a:ext cx="548640" cy="548639"/>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7385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par>
                                <p:cTn id="35" presetID="10"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50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par>
                                <p:cTn id="48" presetID="10" presetClass="entr" presetSubtype="0" fill="hold"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500"/>
                                        <p:tgtEl>
                                          <p:spTgt spid="2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500"/>
                                        <p:tgtEl>
                                          <p:spTgt spid="21"/>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46"/>
                                        </p:tgtEl>
                                        <p:attrNameLst>
                                          <p:attrName>style.visibility</p:attrName>
                                        </p:attrNameLst>
                                      </p:cBhvr>
                                      <p:to>
                                        <p:strVal val="visible"/>
                                      </p:to>
                                    </p:set>
                                    <p:animEffect transition="in" filter="fade">
                                      <p:cBhvr>
                                        <p:cTn id="66" dur="500"/>
                                        <p:tgtEl>
                                          <p:spTgt spid="46"/>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fade">
                                      <p:cBhvr>
                                        <p:cTn id="71" dur="500"/>
                                        <p:tgtEl>
                                          <p:spTgt spid="4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43"/>
                                        </p:tgtEl>
                                        <p:attrNameLst>
                                          <p:attrName>style.visibility</p:attrName>
                                        </p:attrNameLst>
                                      </p:cBhvr>
                                      <p:to>
                                        <p:strVal val="visible"/>
                                      </p:to>
                                    </p:set>
                                    <p:animEffect transition="in" filter="fade">
                                      <p:cBhvr>
                                        <p:cTn id="74" dur="500"/>
                                        <p:tgtEl>
                                          <p:spTgt spid="43"/>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500"/>
                                        <p:tgtEl>
                                          <p:spTgt spid="28"/>
                                        </p:tgtEl>
                                      </p:cBhvr>
                                    </p:animEffect>
                                  </p:childTnLst>
                                </p:cTn>
                              </p:par>
                              <p:par>
                                <p:cTn id="78" presetID="10" presetClass="entr" presetSubtype="0" fill="hold" nodeType="with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500"/>
                                        <p:tgtEl>
                                          <p:spTgt spid="27"/>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fade">
                                      <p:cBhvr>
                                        <p:cTn id="83" dur="500"/>
                                        <p:tgtEl>
                                          <p:spTgt spid="26"/>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3"/>
                                        </p:tgtEl>
                                        <p:attrNameLst>
                                          <p:attrName>style.visibility</p:attrName>
                                        </p:attrNameLst>
                                      </p:cBhvr>
                                      <p:to>
                                        <p:strVal val="visible"/>
                                      </p:to>
                                    </p:set>
                                    <p:animEffect transition="in" filter="fade">
                                      <p:cBhvr>
                                        <p:cTn id="8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animBg="1"/>
      <p:bldP spid="7" grpId="0"/>
      <p:bldP spid="9" grpId="0"/>
      <p:bldP spid="11" grpId="0"/>
      <p:bldP spid="17" grpId="0"/>
      <p:bldP spid="19" grpId="0"/>
      <p:bldP spid="21" grpId="0"/>
      <p:bldP spid="22" grpId="0"/>
      <p:bldP spid="26" grpId="0"/>
      <p:bldP spid="28" grpId="0"/>
      <p:bldP spid="33" grpId="0"/>
      <p:bldP spid="43" grpId="0" animBg="1"/>
      <p:bldP spid="44" grpId="0"/>
      <p:bldP spid="45" grpId="0"/>
      <p:bldP spid="4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19670"/>
            <a:ext cx="7467600" cy="769441"/>
          </a:xfrm>
          <a:prstGeom prst="rect">
            <a:avLst/>
          </a:prstGeom>
        </p:spPr>
        <p:txBody>
          <a:bodyPr wrap="square">
            <a:spAutoFit/>
          </a:bodyPr>
          <a:lstStyle/>
          <a:p>
            <a:pPr lvl="0"/>
            <a:r>
              <a:rPr lang="en-US" sz="4400">
                <a:solidFill>
                  <a:srgbClr val="FFFF00"/>
                </a:solidFill>
                <a:latin typeface="UTM Bebas" pitchFamily="18" charset="0"/>
                <a:cs typeface="Arial" pitchFamily="34" charset="0"/>
              </a:rPr>
              <a:t>3. Phản ứng tách nước (đehiđat hóa)</a:t>
            </a:r>
          </a:p>
        </p:txBody>
      </p:sp>
      <p:graphicFrame>
        <p:nvGraphicFramePr>
          <p:cNvPr id="16" name="Object 15"/>
          <p:cNvGraphicFramePr>
            <a:graphicFrameLocks noChangeAspect="1"/>
          </p:cNvGraphicFramePr>
          <p:nvPr>
            <p:extLst>
              <p:ext uri="{D42A27DB-BD31-4B8C-83A1-F6EECF244321}">
                <p14:modId xmlns:p14="http://schemas.microsoft.com/office/powerpoint/2010/main" val="82617287"/>
              </p:ext>
            </p:extLst>
          </p:nvPr>
        </p:nvGraphicFramePr>
        <p:xfrm>
          <a:off x="414337" y="1322442"/>
          <a:ext cx="2146300" cy="1115958"/>
        </p:xfrm>
        <a:graphic>
          <a:graphicData uri="http://schemas.openxmlformats.org/presentationml/2006/ole">
            <mc:AlternateContent xmlns:mc="http://schemas.openxmlformats.org/markup-compatibility/2006">
              <mc:Choice xmlns:v="urn:schemas-microsoft-com:vml" Requires="v">
                <p:oleObj spid="_x0000_s11449" name="CS ChemDraw Drawing" r:id="rId3" imgW="1154795" imgH="600062" progId="ChemDraw.Document.6.0">
                  <p:embed/>
                </p:oleObj>
              </mc:Choice>
              <mc:Fallback>
                <p:oleObj name="CS ChemDraw Drawing" r:id="rId3" imgW="1154795" imgH="600062" progId="ChemDraw.Document.6.0">
                  <p:embed/>
                  <p:pic>
                    <p:nvPicPr>
                      <p:cNvPr id="0" name="Object 6"/>
                      <p:cNvPicPr>
                        <a:picLocks noChangeAspect="1" noChangeArrowheads="1"/>
                      </p:cNvPicPr>
                      <p:nvPr/>
                    </p:nvPicPr>
                    <p:blipFill>
                      <a:blip r:embed="rId4"/>
                      <a:srcRect/>
                      <a:stretch>
                        <a:fillRect/>
                      </a:stretch>
                    </p:blipFill>
                    <p:spPr bwMode="auto">
                      <a:xfrm>
                        <a:off x="414337" y="1322442"/>
                        <a:ext cx="2146300" cy="1115958"/>
                      </a:xfrm>
                      <a:prstGeom prst="rect">
                        <a:avLst/>
                      </a:prstGeom>
                      <a:noFill/>
                      <a:ln>
                        <a:noFill/>
                      </a:ln>
                    </p:spPr>
                  </p:pic>
                </p:oleObj>
              </mc:Fallback>
            </mc:AlternateContent>
          </a:graphicData>
        </a:graphic>
      </p:graphicFrame>
      <p:cxnSp>
        <p:nvCxnSpPr>
          <p:cNvPr id="17" name="Straight Arrow Connector 16"/>
          <p:cNvCxnSpPr/>
          <p:nvPr/>
        </p:nvCxnSpPr>
        <p:spPr>
          <a:xfrm>
            <a:off x="2721359" y="1627242"/>
            <a:ext cx="1920240" cy="0"/>
          </a:xfrm>
          <a:prstGeom prst="straightConnector1">
            <a:avLst/>
          </a:prstGeom>
          <a:ln w="38100">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526150" y="1165577"/>
            <a:ext cx="2383987" cy="461665"/>
          </a:xfrm>
          <a:prstGeom prst="rect">
            <a:avLst/>
          </a:prstGeom>
          <a:noFill/>
        </p:spPr>
        <p:txBody>
          <a:bodyPr wrap="none" rtlCol="0">
            <a:spAutoFit/>
          </a:bodyPr>
          <a:lstStyle/>
          <a:p>
            <a:r>
              <a:rPr lang="en-US" sz="2400" b="1">
                <a:solidFill>
                  <a:srgbClr val="0000CC"/>
                </a:solidFill>
              </a:rPr>
              <a:t>H</a:t>
            </a:r>
            <a:r>
              <a:rPr lang="en-US" sz="2400" b="1" baseline="-25000">
                <a:solidFill>
                  <a:srgbClr val="0000CC"/>
                </a:solidFill>
              </a:rPr>
              <a:t>2</a:t>
            </a:r>
            <a:r>
              <a:rPr lang="en-US" sz="2400" b="1">
                <a:solidFill>
                  <a:srgbClr val="0000CC"/>
                </a:solidFill>
              </a:rPr>
              <a:t>SO</a:t>
            </a:r>
            <a:r>
              <a:rPr lang="en-US" sz="2400" b="1" baseline="-25000">
                <a:solidFill>
                  <a:srgbClr val="0000CC"/>
                </a:solidFill>
              </a:rPr>
              <a:t>4</a:t>
            </a:r>
            <a:r>
              <a:rPr lang="en-US" sz="2400" b="1">
                <a:solidFill>
                  <a:srgbClr val="0000CC"/>
                </a:solidFill>
              </a:rPr>
              <a:t> đ, 170</a:t>
            </a:r>
            <a:r>
              <a:rPr lang="en-US" sz="2400" b="1" baseline="30000">
                <a:solidFill>
                  <a:srgbClr val="0000CC"/>
                </a:solidFill>
              </a:rPr>
              <a:t>o</a:t>
            </a:r>
            <a:r>
              <a:rPr lang="en-US" sz="2400" b="1">
                <a:solidFill>
                  <a:srgbClr val="0000CC"/>
                </a:solidFill>
              </a:rPr>
              <a:t>C</a:t>
            </a:r>
            <a:endParaRPr lang="en-US" sz="2400" b="1" baseline="30000">
              <a:solidFill>
                <a:srgbClr val="0000CC"/>
              </a:solidFill>
            </a:endParaRPr>
          </a:p>
        </p:txBody>
      </p:sp>
      <p:graphicFrame>
        <p:nvGraphicFramePr>
          <p:cNvPr id="20" name="Object 19"/>
          <p:cNvGraphicFramePr>
            <a:graphicFrameLocks noChangeAspect="1"/>
          </p:cNvGraphicFramePr>
          <p:nvPr>
            <p:extLst>
              <p:ext uri="{D42A27DB-BD31-4B8C-83A1-F6EECF244321}">
                <p14:modId xmlns:p14="http://schemas.microsoft.com/office/powerpoint/2010/main" val="3431468165"/>
              </p:ext>
            </p:extLst>
          </p:nvPr>
        </p:nvGraphicFramePr>
        <p:xfrm>
          <a:off x="4910137" y="1398642"/>
          <a:ext cx="3319463" cy="636588"/>
        </p:xfrm>
        <a:graphic>
          <a:graphicData uri="http://schemas.openxmlformats.org/presentationml/2006/ole">
            <mc:AlternateContent xmlns:mc="http://schemas.openxmlformats.org/markup-compatibility/2006">
              <mc:Choice xmlns:v="urn:schemas-microsoft-com:vml" Requires="v">
                <p:oleObj spid="_x0000_s11450" name="CS ChemDraw Drawing" r:id="rId5" imgW="1784414" imgH="341196" progId="ChemDraw.Document.6.0">
                  <p:embed/>
                </p:oleObj>
              </mc:Choice>
              <mc:Fallback>
                <p:oleObj name="CS ChemDraw Drawing" r:id="rId5" imgW="1784414" imgH="341196" progId="ChemDraw.Document.6.0">
                  <p:embed/>
                  <p:pic>
                    <p:nvPicPr>
                      <p:cNvPr id="0" name="Object 15"/>
                      <p:cNvPicPr>
                        <a:picLocks noChangeAspect="1" noChangeArrowheads="1"/>
                      </p:cNvPicPr>
                      <p:nvPr/>
                    </p:nvPicPr>
                    <p:blipFill>
                      <a:blip r:embed="rId6"/>
                      <a:srcRect/>
                      <a:stretch>
                        <a:fillRect/>
                      </a:stretch>
                    </p:blipFill>
                    <p:spPr bwMode="auto">
                      <a:xfrm>
                        <a:off x="4910137" y="1398642"/>
                        <a:ext cx="3319463"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 name="Object 23"/>
          <p:cNvGraphicFramePr>
            <a:graphicFrameLocks noChangeAspect="1"/>
          </p:cNvGraphicFramePr>
          <p:nvPr>
            <p:extLst>
              <p:ext uri="{D42A27DB-BD31-4B8C-83A1-F6EECF244321}">
                <p14:modId xmlns:p14="http://schemas.microsoft.com/office/powerpoint/2010/main" val="2350179043"/>
              </p:ext>
            </p:extLst>
          </p:nvPr>
        </p:nvGraphicFramePr>
        <p:xfrm>
          <a:off x="206375" y="4037013"/>
          <a:ext cx="4097338" cy="1085850"/>
        </p:xfrm>
        <a:graphic>
          <a:graphicData uri="http://schemas.openxmlformats.org/presentationml/2006/ole">
            <mc:AlternateContent xmlns:mc="http://schemas.openxmlformats.org/markup-compatibility/2006">
              <mc:Choice xmlns:v="urn:schemas-microsoft-com:vml" Requires="v">
                <p:oleObj spid="_x0000_s11451" name="CS ChemDraw Drawing" r:id="rId7" imgW="2203260" imgH="586296" progId="ChemDraw.Document.6.0">
                  <p:embed/>
                </p:oleObj>
              </mc:Choice>
              <mc:Fallback>
                <p:oleObj name="CS ChemDraw Drawing" r:id="rId7" imgW="2203260" imgH="586296" progId="ChemDraw.Document.6.0">
                  <p:embed/>
                  <p:pic>
                    <p:nvPicPr>
                      <p:cNvPr id="0" name="Object 15"/>
                      <p:cNvPicPr>
                        <a:picLocks noChangeAspect="1" noChangeArrowheads="1"/>
                      </p:cNvPicPr>
                      <p:nvPr/>
                    </p:nvPicPr>
                    <p:blipFill>
                      <a:blip r:embed="rId8"/>
                      <a:srcRect/>
                      <a:stretch>
                        <a:fillRect/>
                      </a:stretch>
                    </p:blipFill>
                    <p:spPr bwMode="auto">
                      <a:xfrm>
                        <a:off x="206375" y="4037013"/>
                        <a:ext cx="4097338"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405211855"/>
              </p:ext>
            </p:extLst>
          </p:nvPr>
        </p:nvGraphicFramePr>
        <p:xfrm>
          <a:off x="54413" y="2671465"/>
          <a:ext cx="4217987" cy="1116012"/>
        </p:xfrm>
        <a:graphic>
          <a:graphicData uri="http://schemas.openxmlformats.org/presentationml/2006/ole">
            <mc:AlternateContent xmlns:mc="http://schemas.openxmlformats.org/markup-compatibility/2006">
              <mc:Choice xmlns:v="urn:schemas-microsoft-com:vml" Requires="v">
                <p:oleObj spid="_x0000_s11452" name="CS ChemDraw Drawing" r:id="rId9" imgW="2267490" imgH="600062" progId="ChemDraw.Document.6.0">
                  <p:embed/>
                </p:oleObj>
              </mc:Choice>
              <mc:Fallback>
                <p:oleObj name="CS ChemDraw Drawing" r:id="rId9" imgW="2267490" imgH="600062" progId="ChemDraw.Document.6.0">
                  <p:embed/>
                  <p:pic>
                    <p:nvPicPr>
                      <p:cNvPr id="0" name="Object 23"/>
                      <p:cNvPicPr>
                        <a:picLocks noChangeAspect="1" noChangeArrowheads="1"/>
                      </p:cNvPicPr>
                      <p:nvPr/>
                    </p:nvPicPr>
                    <p:blipFill>
                      <a:blip r:embed="rId10"/>
                      <a:srcRect/>
                      <a:stretch>
                        <a:fillRect/>
                      </a:stretch>
                    </p:blipFill>
                    <p:spPr bwMode="auto">
                      <a:xfrm>
                        <a:off x="54413" y="2671465"/>
                        <a:ext cx="4217987"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6" name="Straight Arrow Connector 25"/>
          <p:cNvCxnSpPr/>
          <p:nvPr/>
        </p:nvCxnSpPr>
        <p:spPr>
          <a:xfrm>
            <a:off x="4440622" y="2976265"/>
            <a:ext cx="1920240" cy="0"/>
          </a:xfrm>
          <a:prstGeom prst="straightConnector1">
            <a:avLst/>
          </a:prstGeom>
          <a:ln w="38100">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245413" y="2514600"/>
            <a:ext cx="2383987" cy="461665"/>
          </a:xfrm>
          <a:prstGeom prst="rect">
            <a:avLst/>
          </a:prstGeom>
          <a:noFill/>
        </p:spPr>
        <p:txBody>
          <a:bodyPr wrap="none" rtlCol="0">
            <a:spAutoFit/>
          </a:bodyPr>
          <a:lstStyle/>
          <a:p>
            <a:r>
              <a:rPr lang="en-US" sz="2400" b="1">
                <a:solidFill>
                  <a:srgbClr val="0000CC"/>
                </a:solidFill>
              </a:rPr>
              <a:t>H</a:t>
            </a:r>
            <a:r>
              <a:rPr lang="en-US" sz="2400" b="1" baseline="-25000">
                <a:solidFill>
                  <a:srgbClr val="0000CC"/>
                </a:solidFill>
              </a:rPr>
              <a:t>2</a:t>
            </a:r>
            <a:r>
              <a:rPr lang="en-US" sz="2400" b="1">
                <a:solidFill>
                  <a:srgbClr val="0000CC"/>
                </a:solidFill>
              </a:rPr>
              <a:t>SO</a:t>
            </a:r>
            <a:r>
              <a:rPr lang="en-US" sz="2400" b="1" baseline="-25000">
                <a:solidFill>
                  <a:srgbClr val="0000CC"/>
                </a:solidFill>
              </a:rPr>
              <a:t>4</a:t>
            </a:r>
            <a:r>
              <a:rPr lang="en-US" sz="2400" b="1">
                <a:solidFill>
                  <a:srgbClr val="0000CC"/>
                </a:solidFill>
              </a:rPr>
              <a:t> đ, 170</a:t>
            </a:r>
            <a:r>
              <a:rPr lang="en-US" sz="2400" b="1" baseline="30000">
                <a:solidFill>
                  <a:srgbClr val="0000CC"/>
                </a:solidFill>
              </a:rPr>
              <a:t>o</a:t>
            </a:r>
            <a:r>
              <a:rPr lang="en-US" sz="2400" b="1">
                <a:solidFill>
                  <a:srgbClr val="0000CC"/>
                </a:solidFill>
              </a:rPr>
              <a:t>C</a:t>
            </a:r>
            <a:endParaRPr lang="en-US" sz="2400" b="1" baseline="30000">
              <a:solidFill>
                <a:srgbClr val="0000CC"/>
              </a:solidFill>
            </a:endParaRPr>
          </a:p>
        </p:txBody>
      </p:sp>
      <p:cxnSp>
        <p:nvCxnSpPr>
          <p:cNvPr id="30" name="Straight Arrow Connector 29"/>
          <p:cNvCxnSpPr/>
          <p:nvPr/>
        </p:nvCxnSpPr>
        <p:spPr>
          <a:xfrm>
            <a:off x="4364422" y="4309467"/>
            <a:ext cx="1920240" cy="0"/>
          </a:xfrm>
          <a:prstGeom prst="straightConnector1">
            <a:avLst/>
          </a:prstGeom>
          <a:ln w="38100">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169213" y="3847802"/>
            <a:ext cx="2383987" cy="461665"/>
          </a:xfrm>
          <a:prstGeom prst="rect">
            <a:avLst/>
          </a:prstGeom>
          <a:noFill/>
        </p:spPr>
        <p:txBody>
          <a:bodyPr wrap="none" rtlCol="0">
            <a:spAutoFit/>
          </a:bodyPr>
          <a:lstStyle/>
          <a:p>
            <a:r>
              <a:rPr lang="en-US" sz="2400" b="1">
                <a:solidFill>
                  <a:srgbClr val="0000CC"/>
                </a:solidFill>
              </a:rPr>
              <a:t>H</a:t>
            </a:r>
            <a:r>
              <a:rPr lang="en-US" sz="2400" b="1" baseline="-25000">
                <a:solidFill>
                  <a:srgbClr val="0000CC"/>
                </a:solidFill>
              </a:rPr>
              <a:t>2</a:t>
            </a:r>
            <a:r>
              <a:rPr lang="en-US" sz="2400" b="1">
                <a:solidFill>
                  <a:srgbClr val="0000CC"/>
                </a:solidFill>
              </a:rPr>
              <a:t>SO</a:t>
            </a:r>
            <a:r>
              <a:rPr lang="en-US" sz="2400" b="1" baseline="-25000">
                <a:solidFill>
                  <a:srgbClr val="0000CC"/>
                </a:solidFill>
              </a:rPr>
              <a:t>4</a:t>
            </a:r>
            <a:r>
              <a:rPr lang="en-US" sz="2400" b="1">
                <a:solidFill>
                  <a:srgbClr val="0000CC"/>
                </a:solidFill>
              </a:rPr>
              <a:t> đ, 170</a:t>
            </a:r>
            <a:r>
              <a:rPr lang="en-US" sz="2400" b="1" baseline="30000">
                <a:solidFill>
                  <a:srgbClr val="0000CC"/>
                </a:solidFill>
              </a:rPr>
              <a:t>o</a:t>
            </a:r>
            <a:r>
              <a:rPr lang="en-US" sz="2400" b="1">
                <a:solidFill>
                  <a:srgbClr val="0000CC"/>
                </a:solidFill>
              </a:rPr>
              <a:t>C</a:t>
            </a:r>
            <a:endParaRPr lang="en-US" sz="2400" b="1" baseline="30000">
              <a:solidFill>
                <a:srgbClr val="0000CC"/>
              </a:solidFill>
            </a:endParaRPr>
          </a:p>
        </p:txBody>
      </p:sp>
      <p:sp>
        <p:nvSpPr>
          <p:cNvPr id="32" name="TextBox 31"/>
          <p:cNvSpPr txBox="1"/>
          <p:nvPr/>
        </p:nvSpPr>
        <p:spPr>
          <a:xfrm>
            <a:off x="6487766" y="3964702"/>
            <a:ext cx="934871" cy="584775"/>
          </a:xfrm>
          <a:prstGeom prst="rect">
            <a:avLst/>
          </a:prstGeom>
          <a:noFill/>
        </p:spPr>
        <p:txBody>
          <a:bodyPr wrap="none" rtlCol="0">
            <a:spAutoFit/>
          </a:bodyPr>
          <a:lstStyle/>
          <a:p>
            <a:r>
              <a:rPr lang="en-US" sz="3200" b="1">
                <a:solidFill>
                  <a:srgbClr val="000000"/>
                </a:solidFill>
              </a:rPr>
              <a:t>???</a:t>
            </a:r>
            <a:endParaRPr lang="en-US" sz="3200" b="1" baseline="30000">
              <a:solidFill>
                <a:srgbClr val="000000"/>
              </a:solidFill>
            </a:endParaRPr>
          </a:p>
        </p:txBody>
      </p:sp>
      <p:sp>
        <p:nvSpPr>
          <p:cNvPr id="33" name="TextBox 32"/>
          <p:cNvSpPr txBox="1"/>
          <p:nvPr/>
        </p:nvSpPr>
        <p:spPr>
          <a:xfrm>
            <a:off x="6532729" y="2644477"/>
            <a:ext cx="934871" cy="584775"/>
          </a:xfrm>
          <a:prstGeom prst="rect">
            <a:avLst/>
          </a:prstGeom>
          <a:noFill/>
        </p:spPr>
        <p:txBody>
          <a:bodyPr wrap="none" rtlCol="0">
            <a:spAutoFit/>
          </a:bodyPr>
          <a:lstStyle/>
          <a:p>
            <a:r>
              <a:rPr lang="en-US" sz="3200" b="1">
                <a:solidFill>
                  <a:srgbClr val="000000"/>
                </a:solidFill>
              </a:rPr>
              <a:t>???</a:t>
            </a:r>
            <a:endParaRPr lang="en-US" sz="3200" b="1" baseline="30000">
              <a:solidFill>
                <a:srgbClr val="000000"/>
              </a:solidFill>
            </a:endParaRPr>
          </a:p>
        </p:txBody>
      </p:sp>
      <p:grpSp>
        <p:nvGrpSpPr>
          <p:cNvPr id="49" name="Group 48"/>
          <p:cNvGrpSpPr/>
          <p:nvPr/>
        </p:nvGrpSpPr>
        <p:grpSpPr>
          <a:xfrm>
            <a:off x="228600" y="1828800"/>
            <a:ext cx="2286000" cy="632674"/>
            <a:chOff x="240150" y="1807141"/>
            <a:chExt cx="2286000" cy="632674"/>
          </a:xfrm>
        </p:grpSpPr>
        <p:cxnSp>
          <p:nvCxnSpPr>
            <p:cNvPr id="40" name="Straight Connector 39"/>
            <p:cNvCxnSpPr/>
            <p:nvPr/>
          </p:nvCxnSpPr>
          <p:spPr bwMode="auto">
            <a:xfrm flipV="1">
              <a:off x="2526150" y="1863213"/>
              <a:ext cx="0" cy="576602"/>
            </a:xfrm>
            <a:prstGeom prst="line">
              <a:avLst/>
            </a:prstGeom>
            <a:blipFill dpi="0" rotWithShape="1">
              <a:blip r:embed="rId11"/>
              <a:srcRect/>
              <a:stretch>
                <a:fillRect/>
              </a:stretch>
            </a:blipFill>
            <a:ln w="38100" cap="flat" cmpd="sng" algn="ctr">
              <a:solidFill>
                <a:srgbClr val="00B05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8" name="Group 47"/>
            <p:cNvGrpSpPr/>
            <p:nvPr/>
          </p:nvGrpSpPr>
          <p:grpSpPr>
            <a:xfrm>
              <a:off x="240150" y="1807141"/>
              <a:ext cx="2286000" cy="632674"/>
              <a:chOff x="240150" y="1807141"/>
              <a:chExt cx="2286000" cy="632674"/>
            </a:xfrm>
          </p:grpSpPr>
          <p:cxnSp>
            <p:nvCxnSpPr>
              <p:cNvPr id="38" name="Straight Connector 37"/>
              <p:cNvCxnSpPr/>
              <p:nvPr/>
            </p:nvCxnSpPr>
            <p:spPr bwMode="auto">
              <a:xfrm>
                <a:off x="1600200" y="1828800"/>
                <a:ext cx="925950" cy="0"/>
              </a:xfrm>
              <a:prstGeom prst="line">
                <a:avLst/>
              </a:prstGeom>
              <a:blipFill dpi="0" rotWithShape="1">
                <a:blip r:embed="rId11"/>
                <a:srcRect/>
                <a:stretch>
                  <a:fillRect/>
                </a:stretch>
              </a:blipFill>
              <a:ln w="38100" cap="flat" cmpd="sng" algn="ctr">
                <a:solidFill>
                  <a:srgbClr val="00B05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Connector 38"/>
              <p:cNvCxnSpPr/>
              <p:nvPr/>
            </p:nvCxnSpPr>
            <p:spPr bwMode="auto">
              <a:xfrm>
                <a:off x="240150" y="2057400"/>
                <a:ext cx="1360050" cy="0"/>
              </a:xfrm>
              <a:prstGeom prst="line">
                <a:avLst/>
              </a:prstGeom>
              <a:blipFill dpi="0" rotWithShape="1">
                <a:blip r:embed="rId11"/>
                <a:srcRect/>
                <a:stretch>
                  <a:fillRect/>
                </a:stretch>
              </a:blipFill>
              <a:ln w="38100" cap="flat" cmpd="sng" algn="ctr">
                <a:solidFill>
                  <a:srgbClr val="00B05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Connector 40"/>
              <p:cNvCxnSpPr/>
              <p:nvPr/>
            </p:nvCxnSpPr>
            <p:spPr bwMode="auto">
              <a:xfrm>
                <a:off x="240150" y="2439815"/>
                <a:ext cx="2286000" cy="0"/>
              </a:xfrm>
              <a:prstGeom prst="line">
                <a:avLst/>
              </a:prstGeom>
              <a:blipFill dpi="0" rotWithShape="1">
                <a:blip r:embed="rId11"/>
                <a:srcRect/>
                <a:stretch>
                  <a:fillRect/>
                </a:stretch>
              </a:blipFill>
              <a:ln w="38100" cap="flat" cmpd="sng" algn="ctr">
                <a:solidFill>
                  <a:srgbClr val="00B05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Connector 44"/>
              <p:cNvCxnSpPr/>
              <p:nvPr/>
            </p:nvCxnSpPr>
            <p:spPr bwMode="auto">
              <a:xfrm flipV="1">
                <a:off x="240150" y="2119779"/>
                <a:ext cx="0" cy="250259"/>
              </a:xfrm>
              <a:prstGeom prst="line">
                <a:avLst/>
              </a:prstGeom>
              <a:blipFill dpi="0" rotWithShape="1">
                <a:blip r:embed="rId11"/>
                <a:srcRect/>
                <a:stretch>
                  <a:fillRect/>
                </a:stretch>
              </a:blipFill>
              <a:ln w="38100" cap="flat" cmpd="sng" algn="ctr">
                <a:solidFill>
                  <a:srgbClr val="00B05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Connector 46"/>
              <p:cNvCxnSpPr/>
              <p:nvPr/>
            </p:nvCxnSpPr>
            <p:spPr bwMode="auto">
              <a:xfrm flipV="1">
                <a:off x="1600200" y="1807141"/>
                <a:ext cx="0" cy="250259"/>
              </a:xfrm>
              <a:prstGeom prst="line">
                <a:avLst/>
              </a:prstGeom>
              <a:blipFill dpi="0" rotWithShape="1">
                <a:blip r:embed="rId11"/>
                <a:srcRect/>
                <a:stretch>
                  <a:fillRect/>
                </a:stretch>
              </a:blipFill>
              <a:ln w="38100" cap="flat" cmpd="sng" algn="ctr">
                <a:solidFill>
                  <a:srgbClr val="00B05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pic>
        <p:nvPicPr>
          <p:cNvPr id="28" name="Picture 2"/>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8261128" y="416708"/>
            <a:ext cx="562276" cy="548640"/>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pic>
        <p:nvPicPr>
          <p:cNvPr id="29" name="Picture 5"/>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7620000" y="416708"/>
            <a:ext cx="548640" cy="548640"/>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pic>
        <p:nvPicPr>
          <p:cNvPr id="34" name="Picture 5"/>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6995160" y="416708"/>
            <a:ext cx="548640" cy="548639"/>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125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500"/>
                                        <p:tgtEl>
                                          <p:spTgt spid="4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0" presetClass="entr" presetSubtype="0"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par>
                                <p:cTn id="38" presetID="10" presetClass="entr" presetSubtype="0" fill="hold"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500"/>
                                        <p:tgtEl>
                                          <p:spTgt spid="3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500"/>
                                        <p:tgtEl>
                                          <p:spTgt spid="3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7" grpId="0"/>
      <p:bldP spid="31" grpId="0"/>
      <p:bldP spid="32" grpId="0"/>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4225009075"/>
              </p:ext>
            </p:extLst>
          </p:nvPr>
        </p:nvGraphicFramePr>
        <p:xfrm>
          <a:off x="27426" y="1462198"/>
          <a:ext cx="3401574" cy="900002"/>
        </p:xfrm>
        <a:graphic>
          <a:graphicData uri="http://schemas.openxmlformats.org/presentationml/2006/ole">
            <mc:AlternateContent xmlns:mc="http://schemas.openxmlformats.org/markup-compatibility/2006">
              <mc:Choice xmlns:v="urn:schemas-microsoft-com:vml" Requires="v">
                <p:oleObj spid="_x0000_s14554" name="CS ChemDraw Drawing" r:id="rId3" imgW="2267490" imgH="600062" progId="ChemDraw.Document.6.0">
                  <p:embed/>
                </p:oleObj>
              </mc:Choice>
              <mc:Fallback>
                <p:oleObj name="CS ChemDraw Drawing" r:id="rId3" imgW="2267490" imgH="600062" progId="ChemDraw.Document.6.0">
                  <p:embed/>
                  <p:pic>
                    <p:nvPicPr>
                      <p:cNvPr id="0" name=""/>
                      <p:cNvPicPr>
                        <a:picLocks noChangeAspect="1" noChangeArrowheads="1"/>
                      </p:cNvPicPr>
                      <p:nvPr/>
                    </p:nvPicPr>
                    <p:blipFill>
                      <a:blip r:embed="rId4"/>
                      <a:srcRect/>
                      <a:stretch>
                        <a:fillRect/>
                      </a:stretch>
                    </p:blipFill>
                    <p:spPr bwMode="auto">
                      <a:xfrm>
                        <a:off x="27426" y="1462198"/>
                        <a:ext cx="3401574" cy="900002"/>
                      </a:xfrm>
                      <a:prstGeom prst="rect">
                        <a:avLst/>
                      </a:prstGeom>
                      <a:noFill/>
                      <a:ln>
                        <a:noFill/>
                      </a:ln>
                    </p:spPr>
                  </p:pic>
                </p:oleObj>
              </mc:Fallback>
            </mc:AlternateContent>
          </a:graphicData>
        </a:graphic>
      </p:graphicFrame>
      <p:cxnSp>
        <p:nvCxnSpPr>
          <p:cNvPr id="3" name="Straight Arrow Connector 2"/>
          <p:cNvCxnSpPr/>
          <p:nvPr/>
        </p:nvCxnSpPr>
        <p:spPr>
          <a:xfrm>
            <a:off x="3505200" y="1676400"/>
            <a:ext cx="1701642" cy="0"/>
          </a:xfrm>
          <a:prstGeom prst="straightConnector1">
            <a:avLst/>
          </a:prstGeom>
          <a:ln w="38100">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352800" y="1303278"/>
            <a:ext cx="2016899" cy="400110"/>
          </a:xfrm>
          <a:prstGeom prst="rect">
            <a:avLst/>
          </a:prstGeom>
          <a:noFill/>
        </p:spPr>
        <p:txBody>
          <a:bodyPr wrap="none" rtlCol="0">
            <a:spAutoFit/>
          </a:bodyPr>
          <a:lstStyle/>
          <a:p>
            <a:r>
              <a:rPr lang="en-US" sz="2000" b="1">
                <a:solidFill>
                  <a:srgbClr val="0000CC"/>
                </a:solidFill>
              </a:rPr>
              <a:t>H</a:t>
            </a:r>
            <a:r>
              <a:rPr lang="en-US" sz="2000" b="1" baseline="-25000">
                <a:solidFill>
                  <a:srgbClr val="0000CC"/>
                </a:solidFill>
              </a:rPr>
              <a:t>2</a:t>
            </a:r>
            <a:r>
              <a:rPr lang="en-US" sz="2000" b="1">
                <a:solidFill>
                  <a:srgbClr val="0000CC"/>
                </a:solidFill>
              </a:rPr>
              <a:t>SO</a:t>
            </a:r>
            <a:r>
              <a:rPr lang="en-US" sz="2000" b="1" baseline="-25000">
                <a:solidFill>
                  <a:srgbClr val="0000CC"/>
                </a:solidFill>
              </a:rPr>
              <a:t>4</a:t>
            </a:r>
            <a:r>
              <a:rPr lang="en-US" sz="2000" b="1">
                <a:solidFill>
                  <a:srgbClr val="0000CC"/>
                </a:solidFill>
              </a:rPr>
              <a:t> đ, 170</a:t>
            </a:r>
            <a:r>
              <a:rPr lang="en-US" sz="2000" b="1" baseline="30000">
                <a:solidFill>
                  <a:srgbClr val="0000CC"/>
                </a:solidFill>
              </a:rPr>
              <a:t>o</a:t>
            </a:r>
            <a:r>
              <a:rPr lang="en-US" sz="2000" b="1">
                <a:solidFill>
                  <a:srgbClr val="0000CC"/>
                </a:solidFill>
              </a:rPr>
              <a:t>C</a:t>
            </a:r>
            <a:endParaRPr lang="en-US" sz="2000" b="1" baseline="30000">
              <a:solidFill>
                <a:srgbClr val="0000CC"/>
              </a:solidFill>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4180080321"/>
              </p:ext>
            </p:extLst>
          </p:nvPr>
        </p:nvGraphicFramePr>
        <p:xfrm>
          <a:off x="5273675" y="1522412"/>
          <a:ext cx="3717925" cy="458788"/>
        </p:xfrm>
        <a:graphic>
          <a:graphicData uri="http://schemas.openxmlformats.org/presentationml/2006/ole">
            <mc:AlternateContent xmlns:mc="http://schemas.openxmlformats.org/markup-compatibility/2006">
              <mc:Choice xmlns:v="urn:schemas-microsoft-com:vml" Requires="v">
                <p:oleObj spid="_x0000_s14555" name="CS ChemDraw Drawing" r:id="rId5" imgW="2476103" imgH="305835" progId="ChemDraw.Document.6.0">
                  <p:embed/>
                </p:oleObj>
              </mc:Choice>
              <mc:Fallback>
                <p:oleObj name="CS ChemDraw Drawing" r:id="rId5" imgW="2476103" imgH="305835" progId="ChemDraw.Document.6.0">
                  <p:embed/>
                  <p:pic>
                    <p:nvPicPr>
                      <p:cNvPr id="0" name="Object 1"/>
                      <p:cNvPicPr>
                        <a:picLocks noChangeAspect="1" noChangeArrowheads="1"/>
                      </p:cNvPicPr>
                      <p:nvPr/>
                    </p:nvPicPr>
                    <p:blipFill>
                      <a:blip r:embed="rId6"/>
                      <a:srcRect/>
                      <a:stretch>
                        <a:fillRect/>
                      </a:stretch>
                    </p:blipFill>
                    <p:spPr bwMode="auto">
                      <a:xfrm>
                        <a:off x="5273675" y="1522412"/>
                        <a:ext cx="371792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580995001"/>
              </p:ext>
            </p:extLst>
          </p:nvPr>
        </p:nvGraphicFramePr>
        <p:xfrm>
          <a:off x="0" y="3302151"/>
          <a:ext cx="3392390" cy="899029"/>
        </p:xfrm>
        <a:graphic>
          <a:graphicData uri="http://schemas.openxmlformats.org/presentationml/2006/ole">
            <mc:AlternateContent xmlns:mc="http://schemas.openxmlformats.org/markup-compatibility/2006">
              <mc:Choice xmlns:v="urn:schemas-microsoft-com:vml" Requires="v">
                <p:oleObj spid="_x0000_s14556" name="CS ChemDraw Drawing" r:id="rId7" imgW="2203260" imgH="586296" progId="ChemDraw.Document.6.0">
                  <p:embed/>
                </p:oleObj>
              </mc:Choice>
              <mc:Fallback>
                <p:oleObj name="CS ChemDraw Drawing" r:id="rId7" imgW="2203260" imgH="586296" progId="ChemDraw.Document.6.0">
                  <p:embed/>
                  <p:pic>
                    <p:nvPicPr>
                      <p:cNvPr id="0" name="Object 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302151"/>
                        <a:ext cx="3392390" cy="899029"/>
                      </a:xfrm>
                      <a:prstGeom prst="rect">
                        <a:avLst/>
                      </a:prstGeom>
                      <a:noFill/>
                      <a:ln>
                        <a:noFill/>
                      </a:ln>
                    </p:spPr>
                  </p:pic>
                </p:oleObj>
              </mc:Fallback>
            </mc:AlternateContent>
          </a:graphicData>
        </a:graphic>
      </p:graphicFrame>
      <p:grpSp>
        <p:nvGrpSpPr>
          <p:cNvPr id="19" name="Group 18"/>
          <p:cNvGrpSpPr/>
          <p:nvPr/>
        </p:nvGrpSpPr>
        <p:grpSpPr>
          <a:xfrm>
            <a:off x="3223665" y="2612648"/>
            <a:ext cx="1464125" cy="1588532"/>
            <a:chOff x="3141435" y="2743200"/>
            <a:chExt cx="1834155" cy="1588532"/>
          </a:xfrm>
        </p:grpSpPr>
        <p:grpSp>
          <p:nvGrpSpPr>
            <p:cNvPr id="16" name="Group 15"/>
            <p:cNvGrpSpPr/>
            <p:nvPr/>
          </p:nvGrpSpPr>
          <p:grpSpPr>
            <a:xfrm>
              <a:off x="3141435" y="2743200"/>
              <a:ext cx="1834155" cy="1588532"/>
              <a:chOff x="2994390" y="3200400"/>
              <a:chExt cx="1834155" cy="1588532"/>
            </a:xfrm>
          </p:grpSpPr>
          <p:cxnSp>
            <p:nvCxnSpPr>
              <p:cNvPr id="9" name="Straight Arrow Connector 8"/>
              <p:cNvCxnSpPr/>
              <p:nvPr/>
            </p:nvCxnSpPr>
            <p:spPr>
              <a:xfrm>
                <a:off x="3505200" y="3581400"/>
                <a:ext cx="1314422" cy="0"/>
              </a:xfrm>
              <a:prstGeom prst="straightConnector1">
                <a:avLst/>
              </a:prstGeom>
              <a:ln w="38100">
                <a:solidFill>
                  <a:srgbClr val="000000"/>
                </a:solidFill>
                <a:tailEnd type="arrow"/>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2994390" y="3200400"/>
                <a:ext cx="1834155" cy="1588532"/>
                <a:chOff x="2994390" y="3200400"/>
                <a:chExt cx="1834155" cy="1588532"/>
              </a:xfrm>
            </p:grpSpPr>
            <p:sp>
              <p:nvSpPr>
                <p:cNvPr id="10" name="TextBox 9"/>
                <p:cNvSpPr txBox="1"/>
                <p:nvPr/>
              </p:nvSpPr>
              <p:spPr>
                <a:xfrm>
                  <a:off x="2994390" y="3200400"/>
                  <a:ext cx="1834155" cy="369332"/>
                </a:xfrm>
                <a:prstGeom prst="rect">
                  <a:avLst/>
                </a:prstGeom>
                <a:noFill/>
              </p:spPr>
              <p:txBody>
                <a:bodyPr wrap="none" rtlCol="0">
                  <a:spAutoFit/>
                </a:bodyPr>
                <a:lstStyle/>
                <a:p>
                  <a:r>
                    <a:rPr lang="en-US" b="1">
                      <a:solidFill>
                        <a:srgbClr val="0000CC"/>
                      </a:solidFill>
                    </a:rPr>
                    <a:t>H</a:t>
                  </a:r>
                  <a:r>
                    <a:rPr lang="en-US" b="1" baseline="-25000">
                      <a:solidFill>
                        <a:srgbClr val="0000CC"/>
                      </a:solidFill>
                    </a:rPr>
                    <a:t>2</a:t>
                  </a:r>
                  <a:r>
                    <a:rPr lang="en-US" b="1">
                      <a:solidFill>
                        <a:srgbClr val="0000CC"/>
                      </a:solidFill>
                    </a:rPr>
                    <a:t>SO</a:t>
                  </a:r>
                  <a:r>
                    <a:rPr lang="en-US" b="1" baseline="-25000">
                      <a:solidFill>
                        <a:srgbClr val="0000CC"/>
                      </a:solidFill>
                    </a:rPr>
                    <a:t>4</a:t>
                  </a:r>
                  <a:r>
                    <a:rPr lang="en-US" b="1">
                      <a:solidFill>
                        <a:srgbClr val="0000CC"/>
                      </a:solidFill>
                    </a:rPr>
                    <a:t> đ, 170</a:t>
                  </a:r>
                  <a:r>
                    <a:rPr lang="en-US" b="1" baseline="30000">
                      <a:solidFill>
                        <a:srgbClr val="0000CC"/>
                      </a:solidFill>
                    </a:rPr>
                    <a:t>o</a:t>
                  </a:r>
                  <a:r>
                    <a:rPr lang="en-US" b="1">
                      <a:solidFill>
                        <a:srgbClr val="0000CC"/>
                      </a:solidFill>
                    </a:rPr>
                    <a:t>C</a:t>
                  </a:r>
                  <a:endParaRPr lang="en-US" b="1" baseline="30000">
                    <a:solidFill>
                      <a:srgbClr val="0000CC"/>
                    </a:solidFill>
                  </a:endParaRPr>
                </a:p>
              </p:txBody>
            </p:sp>
            <p:cxnSp>
              <p:nvCxnSpPr>
                <p:cNvPr id="13" name="Straight Connector 12"/>
                <p:cNvCxnSpPr/>
                <p:nvPr/>
              </p:nvCxnSpPr>
              <p:spPr bwMode="auto">
                <a:xfrm>
                  <a:off x="3510555" y="3569732"/>
                  <a:ext cx="0" cy="1219200"/>
                </a:xfrm>
                <a:prstGeom prst="line">
                  <a:avLst/>
                </a:prstGeom>
                <a:blipFill dpi="0" rotWithShape="1">
                  <a:blip r:embed="rId9"/>
                  <a:srcRect/>
                  <a:stretch>
                    <a:fillRect/>
                  </a:stretch>
                </a:blip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Arrow Connector 13"/>
                <p:cNvCxnSpPr/>
                <p:nvPr/>
              </p:nvCxnSpPr>
              <p:spPr>
                <a:xfrm>
                  <a:off x="3505843" y="4773561"/>
                  <a:ext cx="1314422" cy="0"/>
                </a:xfrm>
                <a:prstGeom prst="straightConnector1">
                  <a:avLst/>
                </a:prstGeom>
                <a:ln w="38100">
                  <a:solidFill>
                    <a:srgbClr val="000000"/>
                  </a:solidFill>
                  <a:tailEnd type="arrow"/>
                </a:ln>
              </p:spPr>
              <p:style>
                <a:lnRef idx="1">
                  <a:schemeClr val="accent1"/>
                </a:lnRef>
                <a:fillRef idx="0">
                  <a:schemeClr val="accent1"/>
                </a:fillRef>
                <a:effectRef idx="0">
                  <a:schemeClr val="accent1"/>
                </a:effectRef>
                <a:fontRef idx="minor">
                  <a:schemeClr val="tx1"/>
                </a:fontRef>
              </p:style>
            </p:cxnSp>
          </p:grpSp>
        </p:grpSp>
        <p:cxnSp>
          <p:nvCxnSpPr>
            <p:cNvPr id="18" name="Straight Connector 17"/>
            <p:cNvCxnSpPr/>
            <p:nvPr/>
          </p:nvCxnSpPr>
          <p:spPr bwMode="auto">
            <a:xfrm>
              <a:off x="3352800" y="3641016"/>
              <a:ext cx="304800" cy="0"/>
            </a:xfrm>
            <a:prstGeom prst="line">
              <a:avLst/>
            </a:prstGeom>
            <a:blipFill dpi="0" rotWithShape="1">
              <a:blip r:embed="rId9"/>
              <a:srcRect/>
              <a:stretch>
                <a:fillRect/>
              </a:stretch>
            </a:blip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aphicFrame>
        <p:nvGraphicFramePr>
          <p:cNvPr id="21" name="Object 20"/>
          <p:cNvGraphicFramePr>
            <a:graphicFrameLocks noChangeAspect="1"/>
          </p:cNvGraphicFramePr>
          <p:nvPr>
            <p:extLst>
              <p:ext uri="{D42A27DB-BD31-4B8C-83A1-F6EECF244321}">
                <p14:modId xmlns:p14="http://schemas.microsoft.com/office/powerpoint/2010/main" val="125495548"/>
              </p:ext>
            </p:extLst>
          </p:nvPr>
        </p:nvGraphicFramePr>
        <p:xfrm>
          <a:off x="4763990" y="2753380"/>
          <a:ext cx="4267200" cy="449948"/>
        </p:xfrm>
        <a:graphic>
          <a:graphicData uri="http://schemas.openxmlformats.org/presentationml/2006/ole">
            <mc:AlternateContent xmlns:mc="http://schemas.openxmlformats.org/markup-compatibility/2006">
              <mc:Choice xmlns:v="urn:schemas-microsoft-com:vml" Requires="v">
                <p:oleObj spid="_x0000_s14557" name="CS ChemDraw Drawing" r:id="rId10" imgW="2899807" imgH="310424" progId="ChemDraw.Document.6.0">
                  <p:embed/>
                </p:oleObj>
              </mc:Choice>
              <mc:Fallback>
                <p:oleObj name="CS ChemDraw Drawing" r:id="rId10" imgW="2899807" imgH="310424" progId="ChemDraw.Document.6.0">
                  <p:embed/>
                  <p:pic>
                    <p:nvPicPr>
                      <p:cNvPr id="0" name="Object 7"/>
                      <p:cNvPicPr>
                        <a:picLocks noChangeAspect="1" noChangeArrowheads="1"/>
                      </p:cNvPicPr>
                      <p:nvPr/>
                    </p:nvPicPr>
                    <p:blipFill>
                      <a:blip r:embed="rId11"/>
                      <a:srcRect/>
                      <a:stretch>
                        <a:fillRect/>
                      </a:stretch>
                    </p:blipFill>
                    <p:spPr bwMode="auto">
                      <a:xfrm>
                        <a:off x="4763990" y="2753380"/>
                        <a:ext cx="4267200" cy="449948"/>
                      </a:xfrm>
                      <a:prstGeom prst="rect">
                        <a:avLst/>
                      </a:prstGeom>
                      <a:noFill/>
                      <a:ln>
                        <a:noFill/>
                      </a:ln>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161998991"/>
              </p:ext>
            </p:extLst>
          </p:nvPr>
        </p:nvGraphicFramePr>
        <p:xfrm>
          <a:off x="4719745" y="3976548"/>
          <a:ext cx="4267200" cy="449263"/>
        </p:xfrm>
        <a:graphic>
          <a:graphicData uri="http://schemas.openxmlformats.org/presentationml/2006/ole">
            <mc:AlternateContent xmlns:mc="http://schemas.openxmlformats.org/markup-compatibility/2006">
              <mc:Choice xmlns:v="urn:schemas-microsoft-com:vml" Requires="v">
                <p:oleObj spid="_x0000_s14558" name="CS ChemDraw Drawing" r:id="rId12" imgW="2899807" imgH="310424" progId="ChemDraw.Document.6.0">
                  <p:embed/>
                </p:oleObj>
              </mc:Choice>
              <mc:Fallback>
                <p:oleObj name="CS ChemDraw Drawing" r:id="rId12" imgW="2899807" imgH="310424" progId="ChemDraw.Document.6.0">
                  <p:embed/>
                  <p:pic>
                    <p:nvPicPr>
                      <p:cNvPr id="0" name="Object 20"/>
                      <p:cNvPicPr>
                        <a:picLocks noChangeAspect="1" noChangeArrowheads="1"/>
                      </p:cNvPicPr>
                      <p:nvPr/>
                    </p:nvPicPr>
                    <p:blipFill>
                      <a:blip r:embed="rId13"/>
                      <a:srcRect/>
                      <a:stretch>
                        <a:fillRect/>
                      </a:stretch>
                    </p:blipFill>
                    <p:spPr bwMode="auto">
                      <a:xfrm>
                        <a:off x="4719745" y="3976548"/>
                        <a:ext cx="42672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 name="TextBox 22"/>
          <p:cNvSpPr txBox="1"/>
          <p:nvPr/>
        </p:nvSpPr>
        <p:spPr>
          <a:xfrm>
            <a:off x="5791200" y="1905000"/>
            <a:ext cx="1402949" cy="523220"/>
          </a:xfrm>
          <a:prstGeom prst="rect">
            <a:avLst/>
          </a:prstGeom>
          <a:noFill/>
        </p:spPr>
        <p:txBody>
          <a:bodyPr wrap="none" rtlCol="0">
            <a:spAutoFit/>
          </a:bodyPr>
          <a:lstStyle/>
          <a:p>
            <a:r>
              <a:rPr lang="en-US" sz="2800" b="1">
                <a:solidFill>
                  <a:srgbClr val="0000CC"/>
                </a:solidFill>
              </a:rPr>
              <a:t>propen</a:t>
            </a:r>
            <a:endParaRPr lang="en-US" sz="2800" b="1" baseline="30000">
              <a:solidFill>
                <a:srgbClr val="0000CC"/>
              </a:solidFill>
            </a:endParaRPr>
          </a:p>
        </p:txBody>
      </p:sp>
      <p:sp>
        <p:nvSpPr>
          <p:cNvPr id="25" name="TextBox 24"/>
          <p:cNvSpPr txBox="1"/>
          <p:nvPr/>
        </p:nvSpPr>
        <p:spPr>
          <a:xfrm>
            <a:off x="5476609" y="4353580"/>
            <a:ext cx="2004074" cy="523220"/>
          </a:xfrm>
          <a:prstGeom prst="rect">
            <a:avLst/>
          </a:prstGeom>
          <a:noFill/>
        </p:spPr>
        <p:txBody>
          <a:bodyPr wrap="none" rtlCol="0">
            <a:spAutoFit/>
          </a:bodyPr>
          <a:lstStyle/>
          <a:p>
            <a:r>
              <a:rPr lang="en-US" sz="2800" b="1">
                <a:solidFill>
                  <a:srgbClr val="0000CC"/>
                </a:solidFill>
              </a:rPr>
              <a:t>But–1–en  </a:t>
            </a:r>
            <a:endParaRPr lang="en-US" sz="2800" b="1" baseline="30000">
              <a:solidFill>
                <a:srgbClr val="0000CC"/>
              </a:solidFill>
            </a:endParaRPr>
          </a:p>
        </p:txBody>
      </p:sp>
      <p:sp>
        <p:nvSpPr>
          <p:cNvPr id="26" name="TextBox 25"/>
          <p:cNvSpPr txBox="1"/>
          <p:nvPr/>
        </p:nvSpPr>
        <p:spPr>
          <a:xfrm>
            <a:off x="5525991" y="3068360"/>
            <a:ext cx="1904688" cy="523220"/>
          </a:xfrm>
          <a:prstGeom prst="rect">
            <a:avLst/>
          </a:prstGeom>
          <a:noFill/>
        </p:spPr>
        <p:txBody>
          <a:bodyPr wrap="none" rtlCol="0">
            <a:spAutoFit/>
          </a:bodyPr>
          <a:lstStyle/>
          <a:p>
            <a:r>
              <a:rPr lang="en-US" sz="2800" b="1">
                <a:solidFill>
                  <a:srgbClr val="0000CC"/>
                </a:solidFill>
              </a:rPr>
              <a:t>But–2–en </a:t>
            </a:r>
            <a:endParaRPr lang="en-US" sz="2800" b="1" baseline="30000">
              <a:solidFill>
                <a:srgbClr val="0000CC"/>
              </a:solidFill>
            </a:endParaRPr>
          </a:p>
        </p:txBody>
      </p:sp>
      <p:grpSp>
        <p:nvGrpSpPr>
          <p:cNvPr id="31" name="Group 30"/>
          <p:cNvGrpSpPr/>
          <p:nvPr/>
        </p:nvGrpSpPr>
        <p:grpSpPr>
          <a:xfrm>
            <a:off x="152400" y="4419600"/>
            <a:ext cx="8762999" cy="2057400"/>
            <a:chOff x="152400" y="4419600"/>
            <a:chExt cx="8762999" cy="2057400"/>
          </a:xfrm>
        </p:grpSpPr>
        <p:sp>
          <p:nvSpPr>
            <p:cNvPr id="32" name="Rounded Rectangle 31"/>
            <p:cNvSpPr/>
            <p:nvPr/>
          </p:nvSpPr>
          <p:spPr>
            <a:xfrm>
              <a:off x="152400" y="4878365"/>
              <a:ext cx="8762999" cy="1598635"/>
            </a:xfrm>
            <a:prstGeom prst="roundRect">
              <a:avLst/>
            </a:prstGeom>
            <a:noFill/>
            <a:ln w="5715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a:solidFill>
                    <a:srgbClr val="000000"/>
                  </a:solidFill>
                </a:rPr>
                <a:t>Nhóm </a:t>
              </a:r>
              <a:r>
                <a:rPr lang="en-US" sz="2800" b="1">
                  <a:solidFill>
                    <a:srgbClr val="FF0000"/>
                  </a:solidFill>
                </a:rPr>
                <a:t>OH</a:t>
              </a:r>
              <a:r>
                <a:rPr lang="en-US" sz="2800" b="1">
                  <a:solidFill>
                    <a:srgbClr val="000000"/>
                  </a:solidFill>
                </a:rPr>
                <a:t> ưu tiên tách ra cùng với </a:t>
              </a:r>
              <a:r>
                <a:rPr lang="en-US" sz="2800" b="1">
                  <a:solidFill>
                    <a:srgbClr val="FF0000"/>
                  </a:solidFill>
                </a:rPr>
                <a:t>H</a:t>
              </a:r>
              <a:r>
                <a:rPr lang="en-US" sz="2800" b="1">
                  <a:solidFill>
                    <a:srgbClr val="000000"/>
                  </a:solidFill>
                </a:rPr>
                <a:t> ở </a:t>
              </a:r>
              <a:r>
                <a:rPr lang="en-US" sz="2800" b="1">
                  <a:solidFill>
                    <a:srgbClr val="FF0000"/>
                  </a:solidFill>
                </a:rPr>
                <a:t>nguyên tử C bậc cao hơn </a:t>
              </a:r>
              <a:r>
                <a:rPr lang="en-US" sz="2800" b="1">
                  <a:solidFill>
                    <a:srgbClr val="000000"/>
                  </a:solidFill>
                </a:rPr>
                <a:t>bên cạnh tạo thành </a:t>
              </a:r>
              <a:r>
                <a:rPr lang="en-US" sz="2800" b="1">
                  <a:solidFill>
                    <a:srgbClr val="FF0000"/>
                  </a:solidFill>
                </a:rPr>
                <a:t>liên kết đôi C=C</a:t>
              </a:r>
              <a:r>
                <a:rPr lang="en-US" sz="2800" b="1">
                  <a:solidFill>
                    <a:srgbClr val="000000"/>
                  </a:solidFill>
                </a:rPr>
                <a:t>.</a:t>
              </a:r>
            </a:p>
          </p:txBody>
        </p:sp>
        <p:sp>
          <p:nvSpPr>
            <p:cNvPr id="33" name="Rectangle 32"/>
            <p:cNvSpPr/>
            <p:nvPr/>
          </p:nvSpPr>
          <p:spPr>
            <a:xfrm>
              <a:off x="304800" y="4419600"/>
              <a:ext cx="3927678" cy="584775"/>
            </a:xfrm>
            <a:prstGeom prst="rect">
              <a:avLst/>
            </a:prstGeom>
            <a:solidFill>
              <a:srgbClr val="FFFFFF"/>
            </a:solidFill>
          </p:spPr>
          <p:txBody>
            <a:bodyPr wrap="none">
              <a:spAutoFit/>
            </a:bodyPr>
            <a:lstStyle/>
            <a:p>
              <a:pPr lvl="0"/>
              <a:r>
                <a:rPr lang="en-US" sz="3200" b="1">
                  <a:solidFill>
                    <a:srgbClr val="FF0000"/>
                  </a:solidFill>
                  <a:latin typeface="UTM Showcard" pitchFamily="18" charset="0"/>
                </a:rPr>
                <a:t>Quy  tắc   zai -xép</a:t>
              </a:r>
              <a:endParaRPr lang="en-US" sz="3200">
                <a:solidFill>
                  <a:srgbClr val="FF0000"/>
                </a:solidFill>
                <a:latin typeface="UTM Showcard" pitchFamily="18" charset="0"/>
              </a:endParaRPr>
            </a:p>
          </p:txBody>
        </p:sp>
      </p:grpSp>
      <p:sp>
        <p:nvSpPr>
          <p:cNvPr id="34" name="TextBox 33"/>
          <p:cNvSpPr txBox="1"/>
          <p:nvPr/>
        </p:nvSpPr>
        <p:spPr>
          <a:xfrm>
            <a:off x="2565176" y="2902615"/>
            <a:ext cx="482824" cy="523220"/>
          </a:xfrm>
          <a:prstGeom prst="rect">
            <a:avLst/>
          </a:prstGeom>
          <a:noFill/>
        </p:spPr>
        <p:txBody>
          <a:bodyPr wrap="none" rtlCol="0">
            <a:spAutoFit/>
          </a:bodyPr>
          <a:lstStyle/>
          <a:p>
            <a:r>
              <a:rPr lang="en-US" sz="2800" b="1">
                <a:solidFill>
                  <a:srgbClr val="0000CC"/>
                </a:solidFill>
              </a:rPr>
              <a:t>III</a:t>
            </a:r>
          </a:p>
        </p:txBody>
      </p:sp>
      <p:sp>
        <p:nvSpPr>
          <p:cNvPr id="38" name="TextBox 37"/>
          <p:cNvSpPr txBox="1"/>
          <p:nvPr/>
        </p:nvSpPr>
        <p:spPr>
          <a:xfrm>
            <a:off x="914400" y="2905780"/>
            <a:ext cx="383438" cy="523220"/>
          </a:xfrm>
          <a:prstGeom prst="rect">
            <a:avLst/>
          </a:prstGeom>
          <a:noFill/>
        </p:spPr>
        <p:txBody>
          <a:bodyPr wrap="none" rtlCol="0">
            <a:spAutoFit/>
          </a:bodyPr>
          <a:lstStyle/>
          <a:p>
            <a:r>
              <a:rPr lang="en-US" sz="2800" b="1">
                <a:solidFill>
                  <a:srgbClr val="0000CC"/>
                </a:solidFill>
              </a:rPr>
              <a:t>II</a:t>
            </a:r>
          </a:p>
        </p:txBody>
      </p:sp>
      <p:sp>
        <p:nvSpPr>
          <p:cNvPr id="39" name="Rectangle 38"/>
          <p:cNvSpPr/>
          <p:nvPr/>
        </p:nvSpPr>
        <p:spPr>
          <a:xfrm>
            <a:off x="-228600" y="219670"/>
            <a:ext cx="7467600" cy="769441"/>
          </a:xfrm>
          <a:prstGeom prst="rect">
            <a:avLst/>
          </a:prstGeom>
        </p:spPr>
        <p:txBody>
          <a:bodyPr wrap="square">
            <a:spAutoFit/>
          </a:bodyPr>
          <a:lstStyle/>
          <a:p>
            <a:pPr lvl="0"/>
            <a:r>
              <a:rPr lang="en-US" sz="4400">
                <a:solidFill>
                  <a:srgbClr val="FFFF00"/>
                </a:solidFill>
                <a:latin typeface="UTM Bebas" pitchFamily="18" charset="0"/>
                <a:cs typeface="Arial" pitchFamily="34" charset="0"/>
              </a:rPr>
              <a:t>3. Phản ứng tách nước (đehiđat hóa)</a:t>
            </a:r>
          </a:p>
        </p:txBody>
      </p:sp>
      <p:sp>
        <p:nvSpPr>
          <p:cNvPr id="50" name="Rectangle 49"/>
          <p:cNvSpPr/>
          <p:nvPr/>
        </p:nvSpPr>
        <p:spPr bwMode="auto">
          <a:xfrm>
            <a:off x="876486" y="3810000"/>
            <a:ext cx="1676400" cy="546542"/>
          </a:xfrm>
          <a:prstGeom prst="rect">
            <a:avLst/>
          </a:prstGeom>
          <a:noFill/>
          <a:ln w="38100" cap="flat" cmpd="sng" algn="ctr">
            <a:solidFill>
              <a:srgbClr val="0000CC"/>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a:ln>
                <a:noFill/>
              </a:ln>
              <a:solidFill>
                <a:schemeClr val="tx1"/>
              </a:solidFill>
              <a:effectLst/>
              <a:latin typeface="Arial" charset="0"/>
            </a:endParaRPr>
          </a:p>
        </p:txBody>
      </p:sp>
      <p:sp>
        <p:nvSpPr>
          <p:cNvPr id="51" name="Rectangle 50"/>
          <p:cNvSpPr/>
          <p:nvPr/>
        </p:nvSpPr>
        <p:spPr bwMode="auto">
          <a:xfrm>
            <a:off x="1714686" y="3720658"/>
            <a:ext cx="1676400" cy="546542"/>
          </a:xfrm>
          <a:prstGeom prst="rect">
            <a:avLst/>
          </a:prstGeom>
          <a:noFill/>
          <a:ln w="38100" cap="flat" cmpd="sng" algn="ctr">
            <a:solidFill>
              <a:srgbClr val="FF0066"/>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a:ln>
                <a:noFill/>
              </a:ln>
              <a:solidFill>
                <a:schemeClr val="tx1"/>
              </a:solidFill>
              <a:effectLst/>
              <a:latin typeface="Arial" charset="0"/>
            </a:endParaRPr>
          </a:p>
        </p:txBody>
      </p:sp>
      <p:sp>
        <p:nvSpPr>
          <p:cNvPr id="5" name="Rectangle 4"/>
          <p:cNvSpPr/>
          <p:nvPr/>
        </p:nvSpPr>
        <p:spPr>
          <a:xfrm>
            <a:off x="7419769" y="3068360"/>
            <a:ext cx="1045479" cy="523220"/>
          </a:xfrm>
          <a:prstGeom prst="rect">
            <a:avLst/>
          </a:prstGeom>
        </p:spPr>
        <p:txBody>
          <a:bodyPr wrap="none">
            <a:spAutoFit/>
          </a:bodyPr>
          <a:lstStyle/>
          <a:p>
            <a:pPr lvl="0"/>
            <a:r>
              <a:rPr lang="en-US" sz="2800" b="1">
                <a:solidFill>
                  <a:srgbClr val="0000CC"/>
                </a:solidFill>
              </a:rPr>
              <a:t>(spc)</a:t>
            </a:r>
            <a:endParaRPr lang="en-US" sz="2800" b="1" baseline="30000">
              <a:solidFill>
                <a:srgbClr val="0000CC"/>
              </a:solidFill>
            </a:endParaRPr>
          </a:p>
        </p:txBody>
      </p:sp>
      <p:sp>
        <p:nvSpPr>
          <p:cNvPr id="6" name="Rectangle 5"/>
          <p:cNvSpPr/>
          <p:nvPr/>
        </p:nvSpPr>
        <p:spPr>
          <a:xfrm>
            <a:off x="7410152" y="4355145"/>
            <a:ext cx="1064715" cy="523220"/>
          </a:xfrm>
          <a:prstGeom prst="rect">
            <a:avLst/>
          </a:prstGeom>
        </p:spPr>
        <p:txBody>
          <a:bodyPr wrap="none">
            <a:spAutoFit/>
          </a:bodyPr>
          <a:lstStyle/>
          <a:p>
            <a:r>
              <a:rPr lang="en-US" sz="2800" b="1">
                <a:solidFill>
                  <a:srgbClr val="0000CC"/>
                </a:solidFill>
              </a:rPr>
              <a:t>(spp)</a:t>
            </a:r>
            <a:endParaRPr lang="en-US"/>
          </a:p>
        </p:txBody>
      </p:sp>
      <p:pic>
        <p:nvPicPr>
          <p:cNvPr id="30" name="Picture 2"/>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8261128" y="416708"/>
            <a:ext cx="562276" cy="548640"/>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pic>
        <p:nvPicPr>
          <p:cNvPr id="35" name="Picture 5"/>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7620000" y="416708"/>
            <a:ext cx="548640" cy="548640"/>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pic>
        <p:nvPicPr>
          <p:cNvPr id="36" name="Picture 5"/>
          <p:cNvPicPr>
            <a:picLocks noChangeAspect="1" noChangeArrowheads="1"/>
          </p:cNvPicPr>
          <p:nvPr/>
        </p:nvPicPr>
        <p:blipFill>
          <a:blip r:embed="rId16" cstate="print">
            <a:extLst>
              <a:ext uri="{28A0092B-C50C-407E-A947-70E740481C1C}">
                <a14:useLocalDpi xmlns:a14="http://schemas.microsoft.com/office/drawing/2010/main" val="0"/>
              </a:ext>
            </a:extLst>
          </a:blip>
          <a:stretch>
            <a:fillRect/>
          </a:stretch>
        </p:blipFill>
        <p:spPr bwMode="auto">
          <a:xfrm>
            <a:off x="6995160" y="416708"/>
            <a:ext cx="548640" cy="548639"/>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59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fade">
                                      <p:cBhvr>
                                        <p:cTn id="31" dur="500"/>
                                        <p:tgtEl>
                                          <p:spTgt spid="5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500"/>
                                        <p:tgtEl>
                                          <p:spTgt spid="5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par>
                                <p:cTn id="42" presetID="10" presetClass="entr" presetSubtype="0" fill="hold"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500"/>
                                        <p:tgtEl>
                                          <p:spTgt spid="3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500"/>
                                        <p:tgtEl>
                                          <p:spTgt spid="38"/>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fade">
                                      <p:cBhvr>
                                        <p:cTn id="59" dur="500"/>
                                        <p:tgtEl>
                                          <p:spTgt spid="34"/>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fade">
                                      <p:cBhvr>
                                        <p:cTn id="64" dur="500"/>
                                        <p:tgtEl>
                                          <p:spTgt spid="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500"/>
                                        <p:tgtEl>
                                          <p:spTgt spid="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500"/>
                                        <p:tgtEl>
                                          <p:spTgt spid="26"/>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500"/>
                                        <p:tgtEl>
                                          <p:spTgt spid="25"/>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fade">
                                      <p:cBhvr>
                                        <p:cTn id="8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3" grpId="0"/>
      <p:bldP spid="25" grpId="0"/>
      <p:bldP spid="26" grpId="0"/>
      <p:bldP spid="34" grpId="0"/>
      <p:bldP spid="38" grpId="0"/>
      <p:bldP spid="50" grpId="0" animBg="1"/>
      <p:bldP spid="51" grpId="0" animBg="1"/>
      <p:bldP spid="5" grpId="0"/>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19670"/>
            <a:ext cx="7467600" cy="769441"/>
          </a:xfrm>
          <a:prstGeom prst="rect">
            <a:avLst/>
          </a:prstGeom>
        </p:spPr>
        <p:txBody>
          <a:bodyPr wrap="square">
            <a:spAutoFit/>
          </a:bodyPr>
          <a:lstStyle/>
          <a:p>
            <a:pPr lvl="0"/>
            <a:r>
              <a:rPr lang="en-US" sz="4400">
                <a:solidFill>
                  <a:srgbClr val="FFFF00"/>
                </a:solidFill>
                <a:latin typeface="UTM Bebas" pitchFamily="18" charset="0"/>
                <a:cs typeface="Arial" pitchFamily="34" charset="0"/>
              </a:rPr>
              <a:t>3. Phản ứng tách nước (đehiđat hóa)</a:t>
            </a:r>
          </a:p>
        </p:txBody>
      </p:sp>
      <p:sp>
        <p:nvSpPr>
          <p:cNvPr id="3" name="TextBox 2"/>
          <p:cNvSpPr txBox="1"/>
          <p:nvPr/>
        </p:nvSpPr>
        <p:spPr>
          <a:xfrm>
            <a:off x="-152400" y="1381780"/>
            <a:ext cx="9480480" cy="523220"/>
          </a:xfrm>
          <a:prstGeom prst="rect">
            <a:avLst/>
          </a:prstGeom>
          <a:noFill/>
        </p:spPr>
        <p:txBody>
          <a:bodyPr wrap="none" rtlCol="0">
            <a:spAutoFit/>
          </a:bodyPr>
          <a:lstStyle/>
          <a:p>
            <a:r>
              <a:rPr lang="en-US" sz="2700" b="1">
                <a:solidFill>
                  <a:srgbClr val="0000CC"/>
                </a:solidFill>
              </a:rPr>
              <a:t>PTTQ của ancol no, đơn chức, mạch hở (trừ metanol):</a:t>
            </a:r>
            <a:endParaRPr lang="en-US" sz="2700" b="1" baseline="30000">
              <a:solidFill>
                <a:srgbClr val="0000CC"/>
              </a:solidFill>
            </a:endParaRP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11377490"/>
              </p:ext>
            </p:extLst>
          </p:nvPr>
        </p:nvGraphicFramePr>
        <p:xfrm>
          <a:off x="468405" y="2133600"/>
          <a:ext cx="7837395" cy="990600"/>
        </p:xfrm>
        <a:graphic>
          <a:graphicData uri="http://schemas.openxmlformats.org/presentationml/2006/ole">
            <mc:AlternateContent xmlns:mc="http://schemas.openxmlformats.org/markup-compatibility/2006">
              <mc:Choice xmlns:v="urn:schemas-microsoft-com:vml" Requires="v">
                <p:oleObj spid="_x0000_s15402" name="Equation" r:id="rId3" imgW="2311400" imgH="292100" progId="Equation.DSMT4">
                  <p:embed/>
                </p:oleObj>
              </mc:Choice>
              <mc:Fallback>
                <p:oleObj name="Equation" r:id="rId3" imgW="2311400" imgH="2921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405" y="2133600"/>
                        <a:ext cx="7837395" cy="990600"/>
                      </a:xfrm>
                      <a:prstGeom prst="rect">
                        <a:avLst/>
                      </a:prstGeom>
                      <a:noFill/>
                      <a:ln w="50800">
                        <a:solidFill>
                          <a:srgbClr val="FF0000"/>
                        </a:solidFill>
                      </a:ln>
                    </p:spPr>
                  </p:pic>
                </p:oleObj>
              </mc:Fallback>
            </mc:AlternateContent>
          </a:graphicData>
        </a:graphic>
      </p:graphicFrame>
      <p:sp>
        <p:nvSpPr>
          <p:cNvPr id="6" name="Rectangle 3"/>
          <p:cNvSpPr>
            <a:spLocks noChangeArrowheads="1"/>
          </p:cNvSpPr>
          <p:nvPr/>
        </p:nvSpPr>
        <p:spPr bwMode="auto">
          <a:xfrm>
            <a:off x="227013" y="781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8261128" y="416708"/>
            <a:ext cx="562276" cy="548640"/>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pic>
        <p:nvPicPr>
          <p:cNvPr id="8" name="Picture 5"/>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620000" y="416708"/>
            <a:ext cx="548640" cy="548640"/>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pic>
        <p:nvPicPr>
          <p:cNvPr id="9" name="Picture 5"/>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6995160" y="416708"/>
            <a:ext cx="548640" cy="548639"/>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882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2400" y="297359"/>
            <a:ext cx="6781800" cy="769441"/>
          </a:xfrm>
          <a:prstGeom prst="rect">
            <a:avLst/>
          </a:prstGeom>
        </p:spPr>
        <p:txBody>
          <a:bodyPr wrap="square">
            <a:spAutoFit/>
          </a:bodyPr>
          <a:lstStyle/>
          <a:p>
            <a:pPr lvl="0"/>
            <a:r>
              <a:rPr lang="en-US" sz="4400">
                <a:solidFill>
                  <a:srgbClr val="FFFF00"/>
                </a:solidFill>
                <a:latin typeface="UTM Bebas" pitchFamily="18" charset="0"/>
                <a:cs typeface="Arial" pitchFamily="34" charset="0"/>
              </a:rPr>
              <a:t>3. Phản ứng oxi hóa</a:t>
            </a:r>
          </a:p>
        </p:txBody>
      </p:sp>
      <p:sp>
        <p:nvSpPr>
          <p:cNvPr id="9" name="TextBox 8"/>
          <p:cNvSpPr txBox="1"/>
          <p:nvPr/>
        </p:nvSpPr>
        <p:spPr>
          <a:xfrm>
            <a:off x="76200" y="1091625"/>
            <a:ext cx="8915400" cy="1077218"/>
          </a:xfrm>
          <a:prstGeom prst="rect">
            <a:avLst/>
          </a:prstGeom>
          <a:noFill/>
        </p:spPr>
        <p:txBody>
          <a:bodyPr wrap="square" rtlCol="0">
            <a:spAutoFit/>
          </a:bodyPr>
          <a:lstStyle/>
          <a:p>
            <a:pPr algn="just"/>
            <a:r>
              <a:rPr lang="en-US" sz="3200">
                <a:solidFill>
                  <a:srgbClr val="FF0000"/>
                </a:solidFill>
                <a:latin typeface="UTM Cooper Black" pitchFamily="18" charset="0"/>
              </a:rPr>
              <a:t>a) Phản ứng oxi hóa hoàn toàn (p/ứ cháy)</a:t>
            </a:r>
          </a:p>
        </p:txBody>
      </p:sp>
      <p:graphicFrame>
        <p:nvGraphicFramePr>
          <p:cNvPr id="13" name="Object 12"/>
          <p:cNvGraphicFramePr>
            <a:graphicFrameLocks noChangeAspect="1"/>
          </p:cNvGraphicFramePr>
          <p:nvPr>
            <p:extLst>
              <p:ext uri="{D42A27DB-BD31-4B8C-83A1-F6EECF244321}">
                <p14:modId xmlns:p14="http://schemas.microsoft.com/office/powerpoint/2010/main" val="251618671"/>
              </p:ext>
            </p:extLst>
          </p:nvPr>
        </p:nvGraphicFramePr>
        <p:xfrm>
          <a:off x="1453889" y="5048716"/>
          <a:ext cx="5219700" cy="788988"/>
        </p:xfrm>
        <a:graphic>
          <a:graphicData uri="http://schemas.openxmlformats.org/presentationml/2006/ole">
            <mc:AlternateContent xmlns:mc="http://schemas.openxmlformats.org/markup-compatibility/2006">
              <mc:Choice xmlns:v="urn:schemas-microsoft-com:vml" Requires="v">
                <p:oleObj spid="_x0000_s6346" name="Equation" r:id="rId3" imgW="1828800" imgH="279360" progId="Equation.DSMT4">
                  <p:embed/>
                </p:oleObj>
              </mc:Choice>
              <mc:Fallback>
                <p:oleObj name="Equation" r:id="rId3" imgW="1828800" imgH="279360" progId="Equation.DSMT4">
                  <p:embed/>
                  <p:pic>
                    <p:nvPicPr>
                      <p:cNvPr id="0" name="Object 6"/>
                      <p:cNvPicPr>
                        <a:picLocks noChangeAspect="1" noChangeArrowheads="1"/>
                      </p:cNvPicPr>
                      <p:nvPr/>
                    </p:nvPicPr>
                    <p:blipFill>
                      <a:blip r:embed="rId4"/>
                      <a:srcRect/>
                      <a:stretch>
                        <a:fillRect/>
                      </a:stretch>
                    </p:blipFill>
                    <p:spPr bwMode="auto">
                      <a:xfrm>
                        <a:off x="1453889" y="5048716"/>
                        <a:ext cx="5219700" cy="788988"/>
                      </a:xfrm>
                      <a:prstGeom prst="rect">
                        <a:avLst/>
                      </a:prstGeom>
                      <a:noFill/>
                      <a:ln w="50800">
                        <a:noFill/>
                        <a:miter lim="800000"/>
                        <a:headEnd/>
                        <a:tailEnd/>
                      </a:ln>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453719173"/>
              </p:ext>
            </p:extLst>
          </p:nvPr>
        </p:nvGraphicFramePr>
        <p:xfrm>
          <a:off x="2135188" y="4449994"/>
          <a:ext cx="4403725" cy="736600"/>
        </p:xfrm>
        <a:graphic>
          <a:graphicData uri="http://schemas.openxmlformats.org/presentationml/2006/ole">
            <mc:AlternateContent xmlns:mc="http://schemas.openxmlformats.org/markup-compatibility/2006">
              <mc:Choice xmlns:v="urn:schemas-microsoft-com:vml" Requires="v">
                <p:oleObj spid="_x0000_s6347" name="Equation" r:id="rId5" imgW="1650960" imgH="279360" progId="Equation.DSMT4">
                  <p:embed/>
                </p:oleObj>
              </mc:Choice>
              <mc:Fallback>
                <p:oleObj name="Equation" r:id="rId5" imgW="1650960" imgH="279360" progId="Equation.DSMT4">
                  <p:embed/>
                  <p:pic>
                    <p:nvPicPr>
                      <p:cNvPr id="0" name="Object 3"/>
                      <p:cNvPicPr>
                        <a:picLocks noChangeAspect="1" noChangeArrowheads="1"/>
                      </p:cNvPicPr>
                      <p:nvPr/>
                    </p:nvPicPr>
                    <p:blipFill>
                      <a:blip r:embed="rId6"/>
                      <a:srcRect/>
                      <a:stretch>
                        <a:fillRect/>
                      </a:stretch>
                    </p:blipFill>
                    <p:spPr bwMode="auto">
                      <a:xfrm>
                        <a:off x="2135188" y="4449994"/>
                        <a:ext cx="4403725"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3915810265"/>
              </p:ext>
            </p:extLst>
          </p:nvPr>
        </p:nvGraphicFramePr>
        <p:xfrm>
          <a:off x="1981200" y="2315829"/>
          <a:ext cx="5181600" cy="664809"/>
        </p:xfrm>
        <a:graphic>
          <a:graphicData uri="http://schemas.openxmlformats.org/presentationml/2006/ole">
            <mc:AlternateContent xmlns:mc="http://schemas.openxmlformats.org/markup-compatibility/2006">
              <mc:Choice xmlns:v="urn:schemas-microsoft-com:vml" Requires="v">
                <p:oleObj spid="_x0000_s6348" name="Equation" r:id="rId7" imgW="2108200" imgH="266700" progId="Equation.DSMT4">
                  <p:embed/>
                </p:oleObj>
              </mc:Choice>
              <mc:Fallback>
                <p:oleObj name="Equation" r:id="rId7" imgW="2108200" imgH="266700" progId="Equation.DSMT4">
                  <p:embed/>
                  <p:pic>
                    <p:nvPicPr>
                      <p:cNvPr id="0"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1200" y="2315829"/>
                        <a:ext cx="5181600" cy="664809"/>
                      </a:xfrm>
                      <a:prstGeom prst="rect">
                        <a:avLst/>
                      </a:prstGeom>
                      <a:noFill/>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695980994"/>
              </p:ext>
            </p:extLst>
          </p:nvPr>
        </p:nvGraphicFramePr>
        <p:xfrm>
          <a:off x="1219200" y="3787960"/>
          <a:ext cx="7028840" cy="1069606"/>
        </p:xfrm>
        <a:graphic>
          <a:graphicData uri="http://schemas.openxmlformats.org/presentationml/2006/ole">
            <mc:AlternateContent xmlns:mc="http://schemas.openxmlformats.org/markup-compatibility/2006">
              <mc:Choice xmlns:v="urn:schemas-microsoft-com:vml" Requires="v">
                <p:oleObj spid="_x0000_s6349" name="Equation" r:id="rId9" imgW="2717800" imgH="419100" progId="Equation.DSMT4">
                  <p:embed/>
                </p:oleObj>
              </mc:Choice>
              <mc:Fallback>
                <p:oleObj name="Equation" r:id="rId9" imgW="2717800" imgH="419100" progId="Equation.DSMT4">
                  <p:embed/>
                  <p:pic>
                    <p:nvPicPr>
                      <p:cNvPr id="0"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19200" y="3787960"/>
                        <a:ext cx="7028840" cy="1069606"/>
                      </a:xfrm>
                      <a:prstGeom prst="rect">
                        <a:avLst/>
                      </a:prstGeom>
                      <a:noFill/>
                      <a:ln w="38100">
                        <a:solidFill>
                          <a:srgbClr val="FF0000"/>
                        </a:solidFill>
                      </a:ln>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2973575038"/>
              </p:ext>
            </p:extLst>
          </p:nvPr>
        </p:nvGraphicFramePr>
        <p:xfrm>
          <a:off x="1828800" y="5106936"/>
          <a:ext cx="1926509" cy="760464"/>
        </p:xfrm>
        <a:graphic>
          <a:graphicData uri="http://schemas.openxmlformats.org/presentationml/2006/ole">
            <mc:AlternateContent xmlns:mc="http://schemas.openxmlformats.org/markup-compatibility/2006">
              <mc:Choice xmlns:v="urn:schemas-microsoft-com:vml" Requires="v">
                <p:oleObj spid="_x0000_s6350" name="Equation" r:id="rId11" imgW="723586" imgH="279279" progId="Equation.DSMT4">
                  <p:embed/>
                </p:oleObj>
              </mc:Choice>
              <mc:Fallback>
                <p:oleObj name="Equation" r:id="rId11" imgW="723586" imgH="279279" progId="Equation.DSMT4">
                  <p:embed/>
                  <p:pic>
                    <p:nvPicPr>
                      <p:cNvPr id="0" name="Object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28800" y="5106936"/>
                        <a:ext cx="1926509" cy="760464"/>
                      </a:xfrm>
                      <a:prstGeom prst="rect">
                        <a:avLst/>
                      </a:prstGeom>
                      <a:noFill/>
                    </p:spPr>
                  </p:pic>
                </p:oleObj>
              </mc:Fallback>
            </mc:AlternateContent>
          </a:graphicData>
        </a:graphic>
      </p:graphicFrame>
      <p:sp>
        <p:nvSpPr>
          <p:cNvPr id="18" name="Rectangle 13"/>
          <p:cNvSpPr>
            <a:spLocks noChangeArrowheads="1"/>
          </p:cNvSpPr>
          <p:nvPr/>
        </p:nvSpPr>
        <p:spPr bwMode="auto">
          <a:xfrm>
            <a:off x="227013" y="1981200"/>
            <a:ext cx="1752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a:ln>
                  <a:noFill/>
                </a:ln>
                <a:solidFill>
                  <a:srgbClr val="000000"/>
                </a:solidFill>
                <a:effectLst/>
                <a:latin typeface="+mj-lt"/>
                <a:ea typeface="Calibri" pitchFamily="34" charset="0"/>
                <a:cs typeface="Times New Roman" pitchFamily="18" charset="0"/>
              </a:rPr>
              <a:t>Ví dụ:</a:t>
            </a:r>
            <a:endParaRPr kumimoji="0" lang="en-US" sz="3200" b="1" i="0" u="none" strike="noStrike" cap="none" normalizeH="0" baseline="0">
              <a:ln>
                <a:noFill/>
              </a:ln>
              <a:solidFill>
                <a:srgbClr val="000000"/>
              </a:solidFill>
              <a:effectLst/>
              <a:latin typeface="+mj-lt"/>
              <a:cs typeface="Arial" pitchFamily="34" charset="0"/>
            </a:endParaRPr>
          </a:p>
        </p:txBody>
      </p:sp>
      <p:sp>
        <p:nvSpPr>
          <p:cNvPr id="19" name="Rectangle 14"/>
          <p:cNvSpPr>
            <a:spLocks noChangeArrowheads="1"/>
          </p:cNvSpPr>
          <p:nvPr/>
        </p:nvSpPr>
        <p:spPr bwMode="auto">
          <a:xfrm>
            <a:off x="0" y="2971800"/>
            <a:ext cx="2438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1" u="none" strike="noStrike" cap="none" normalizeH="0" baseline="0">
                <a:ln>
                  <a:noFill/>
                </a:ln>
                <a:solidFill>
                  <a:srgbClr val="FF0000"/>
                </a:solidFill>
                <a:effectLst/>
                <a:latin typeface="+mn-lt"/>
                <a:ea typeface="Calibri" pitchFamily="34" charset="0"/>
                <a:cs typeface="Times New Roman" pitchFamily="18" charset="0"/>
              </a:rPr>
              <a:t>Tổng quát:</a:t>
            </a:r>
            <a:endParaRPr kumimoji="0" lang="en-US" sz="1600" b="0" i="0" u="none" strike="noStrike" cap="none" normalizeH="0" baseline="0">
              <a:ln>
                <a:noFill/>
              </a:ln>
              <a:solidFill>
                <a:srgbClr val="FF0000"/>
              </a:solidFill>
              <a:effectLst/>
              <a:latin typeface="+mn-lt"/>
              <a:cs typeface="Arial" pitchFamily="34" charset="0"/>
            </a:endParaRPr>
          </a:p>
        </p:txBody>
      </p:sp>
      <p:sp>
        <p:nvSpPr>
          <p:cNvPr id="20" name="Rectangle 15"/>
          <p:cNvSpPr>
            <a:spLocks noChangeArrowheads="1"/>
          </p:cNvSpPr>
          <p:nvPr/>
        </p:nvSpPr>
        <p:spPr bwMode="auto">
          <a:xfrm>
            <a:off x="0" y="5181600"/>
            <a:ext cx="213518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1" u="none" strike="noStrike" cap="none" normalizeH="0" baseline="0">
                <a:ln>
                  <a:noFill/>
                </a:ln>
                <a:solidFill>
                  <a:srgbClr val="FF0000"/>
                </a:solidFill>
                <a:effectLst/>
                <a:latin typeface="+mj-lt"/>
                <a:ea typeface="Calibri" pitchFamily="34" charset="0"/>
                <a:cs typeface="Times New Roman" pitchFamily="18" charset="0"/>
              </a:rPr>
              <a:t>Nhận xét: </a:t>
            </a:r>
            <a:endParaRPr kumimoji="0" lang="en-US" sz="4000" b="1" i="1" u="none" strike="noStrike" cap="none" normalizeH="0" baseline="0">
              <a:ln>
                <a:noFill/>
              </a:ln>
              <a:solidFill>
                <a:srgbClr val="FF0000"/>
              </a:solidFill>
              <a:effectLst/>
              <a:latin typeface="+mj-lt"/>
              <a:cs typeface="Arial" pitchFamily="34" charset="0"/>
            </a:endParaRPr>
          </a:p>
        </p:txBody>
      </p:sp>
      <p:pic>
        <p:nvPicPr>
          <p:cNvPr id="21" name="Picture 2"/>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8261128" y="416708"/>
            <a:ext cx="562276" cy="548640"/>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pic>
        <p:nvPicPr>
          <p:cNvPr id="22" name="Picture 5"/>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7620000" y="416708"/>
            <a:ext cx="548640" cy="548640"/>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pic>
        <p:nvPicPr>
          <p:cNvPr id="23" name="Picture 5"/>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6995160" y="416708"/>
            <a:ext cx="548640" cy="548639"/>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77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 presetClass="exit" presetSubtype="0" fill="hold" nodeType="withEffect">
                                  <p:stCondLst>
                                    <p:cond delay="0"/>
                                  </p:stCondLst>
                                  <p:childTnLst>
                                    <p:set>
                                      <p:cBhvr>
                                        <p:cTn id="15" dur="1" fill="hold">
                                          <p:stCondLst>
                                            <p:cond delay="0"/>
                                          </p:stCondLst>
                                        </p:cTn>
                                        <p:tgtEl>
                                          <p:spTgt spid="13"/>
                                        </p:tgtEl>
                                        <p:attrNameLst>
                                          <p:attrName>style.visibility</p:attrName>
                                        </p:attrNameLst>
                                      </p:cBhvr>
                                      <p:to>
                                        <p:strVal val="hidden"/>
                                      </p:to>
                                    </p:set>
                                  </p:childTnLst>
                                </p:cTn>
                              </p:par>
                              <p:par>
                                <p:cTn id="16" presetID="1" presetClass="exit" presetSubtype="0" fill="hold" nodeType="withEffect">
                                  <p:stCondLst>
                                    <p:cond delay="0"/>
                                  </p:stCondLst>
                                  <p:childTnLst>
                                    <p:set>
                                      <p:cBhvr>
                                        <p:cTn id="17" dur="1" fill="hold">
                                          <p:stCondLst>
                                            <p:cond delay="0"/>
                                          </p:stCondLst>
                                        </p:cTn>
                                        <p:tgtEl>
                                          <p:spTgt spid="1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par>
                                <p:cTn id="41" presetID="10" presetClass="entr" presetSubtype="0"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p:bldP spid="19"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97359"/>
            <a:ext cx="6781800" cy="769441"/>
          </a:xfrm>
          <a:prstGeom prst="rect">
            <a:avLst/>
          </a:prstGeom>
        </p:spPr>
        <p:txBody>
          <a:bodyPr wrap="square">
            <a:spAutoFit/>
          </a:bodyPr>
          <a:lstStyle/>
          <a:p>
            <a:pPr lvl="0"/>
            <a:r>
              <a:rPr lang="en-US" sz="4400">
                <a:solidFill>
                  <a:srgbClr val="FFFF00"/>
                </a:solidFill>
                <a:latin typeface="UTM Bebas" pitchFamily="18" charset="0"/>
                <a:cs typeface="Arial" pitchFamily="34" charset="0"/>
              </a:rPr>
              <a:t>3. Phản ứng oxi hóa</a:t>
            </a:r>
          </a:p>
        </p:txBody>
      </p:sp>
      <p:sp>
        <p:nvSpPr>
          <p:cNvPr id="3" name="TextBox 2"/>
          <p:cNvSpPr txBox="1"/>
          <p:nvPr/>
        </p:nvSpPr>
        <p:spPr>
          <a:xfrm>
            <a:off x="76200" y="1091625"/>
            <a:ext cx="8915400" cy="584775"/>
          </a:xfrm>
          <a:prstGeom prst="rect">
            <a:avLst/>
          </a:prstGeom>
          <a:noFill/>
        </p:spPr>
        <p:txBody>
          <a:bodyPr wrap="square" rtlCol="0">
            <a:spAutoFit/>
          </a:bodyPr>
          <a:lstStyle/>
          <a:p>
            <a:pPr algn="just"/>
            <a:r>
              <a:rPr lang="en-US" sz="3200">
                <a:solidFill>
                  <a:srgbClr val="FF0000"/>
                </a:solidFill>
                <a:latin typeface="UTM Cooper Black" pitchFamily="18" charset="0"/>
              </a:rPr>
              <a:t>b) Phản ứng oxi hóa không hoàn toàn</a:t>
            </a:r>
          </a:p>
        </p:txBody>
      </p:sp>
      <p:sp>
        <p:nvSpPr>
          <p:cNvPr id="13" name="Rectangle 12"/>
          <p:cNvSpPr/>
          <p:nvPr/>
        </p:nvSpPr>
        <p:spPr>
          <a:xfrm>
            <a:off x="-56535" y="1729319"/>
            <a:ext cx="9067800" cy="954107"/>
          </a:xfrm>
          <a:prstGeom prst="rect">
            <a:avLst/>
          </a:prstGeom>
        </p:spPr>
        <p:txBody>
          <a:bodyPr wrap="square">
            <a:spAutoFit/>
          </a:bodyPr>
          <a:lstStyle/>
          <a:p>
            <a:pPr algn="just"/>
            <a:r>
              <a:rPr lang="en-US" sz="2800" b="1">
                <a:solidFill>
                  <a:srgbClr val="0000CC"/>
                </a:solidFill>
              </a:rPr>
              <a:t>- Ancol bậc I tạo thành </a:t>
            </a:r>
            <a:r>
              <a:rPr lang="en-US" sz="2800" b="1">
                <a:solidFill>
                  <a:srgbClr val="FF0000"/>
                </a:solidFill>
              </a:rPr>
              <a:t>………..</a:t>
            </a:r>
            <a:r>
              <a:rPr lang="en-US" sz="2800" b="1">
                <a:solidFill>
                  <a:srgbClr val="0000CC"/>
                </a:solidFill>
              </a:rPr>
              <a:t> khi bị oxi hoá không hoàn toàn:</a:t>
            </a:r>
          </a:p>
        </p:txBody>
      </p:sp>
      <p:sp>
        <p:nvSpPr>
          <p:cNvPr id="14" name="Rectangle 13"/>
          <p:cNvSpPr/>
          <p:nvPr/>
        </p:nvSpPr>
        <p:spPr>
          <a:xfrm>
            <a:off x="0" y="2677180"/>
            <a:ext cx="1447800" cy="523220"/>
          </a:xfrm>
          <a:prstGeom prst="rect">
            <a:avLst/>
          </a:prstGeom>
        </p:spPr>
        <p:txBody>
          <a:bodyPr wrap="square">
            <a:spAutoFit/>
          </a:bodyPr>
          <a:lstStyle/>
          <a:p>
            <a:pPr algn="just"/>
            <a:r>
              <a:rPr lang="en-US" sz="2800" b="1">
                <a:solidFill>
                  <a:srgbClr val="FF0000"/>
                </a:solidFill>
              </a:rPr>
              <a:t>PTTQ:</a:t>
            </a:r>
          </a:p>
        </p:txBody>
      </p:sp>
      <p:graphicFrame>
        <p:nvGraphicFramePr>
          <p:cNvPr id="15" name="Object 14"/>
          <p:cNvGraphicFramePr>
            <a:graphicFrameLocks noChangeAspect="1"/>
          </p:cNvGraphicFramePr>
          <p:nvPr>
            <p:extLst>
              <p:ext uri="{D42A27DB-BD31-4B8C-83A1-F6EECF244321}">
                <p14:modId xmlns:p14="http://schemas.microsoft.com/office/powerpoint/2010/main" val="2011706982"/>
              </p:ext>
            </p:extLst>
          </p:nvPr>
        </p:nvGraphicFramePr>
        <p:xfrm>
          <a:off x="795574" y="3220967"/>
          <a:ext cx="7363581" cy="1052155"/>
        </p:xfrm>
        <a:graphic>
          <a:graphicData uri="http://schemas.openxmlformats.org/presentationml/2006/ole">
            <mc:AlternateContent xmlns:mc="http://schemas.openxmlformats.org/markup-compatibility/2006">
              <mc:Choice xmlns:v="urn:schemas-microsoft-com:vml" Requires="v">
                <p:oleObj spid="_x0000_s16519" name="Equation" r:id="rId3" imgW="3200400" imgH="457200" progId="Equation.DSMT4">
                  <p:embed/>
                </p:oleObj>
              </mc:Choice>
              <mc:Fallback>
                <p:oleObj name="Equation" r:id="rId3" imgW="3200400" imgH="457200" progId="Equation.DSMT4">
                  <p:embed/>
                  <p:pic>
                    <p:nvPicPr>
                      <p:cNvPr id="0" name="Object 4"/>
                      <p:cNvPicPr>
                        <a:picLocks noChangeAspect="1" noChangeArrowheads="1"/>
                      </p:cNvPicPr>
                      <p:nvPr/>
                    </p:nvPicPr>
                    <p:blipFill>
                      <a:blip r:embed="rId4"/>
                      <a:srcRect/>
                      <a:stretch>
                        <a:fillRect/>
                      </a:stretch>
                    </p:blipFill>
                    <p:spPr bwMode="auto">
                      <a:xfrm>
                        <a:off x="795574" y="3220967"/>
                        <a:ext cx="7363581" cy="1052155"/>
                      </a:xfrm>
                      <a:prstGeom prst="rect">
                        <a:avLst/>
                      </a:prstGeom>
                      <a:noFill/>
                      <a:ln w="50800">
                        <a:solidFill>
                          <a:srgbClr val="FF0000"/>
                        </a:solidFill>
                        <a:miter lim="800000"/>
                        <a:headEnd/>
                        <a:tailEnd/>
                      </a:ln>
                    </p:spPr>
                  </p:pic>
                </p:oleObj>
              </mc:Fallback>
            </mc:AlternateContent>
          </a:graphicData>
        </a:graphic>
      </p:graphicFrame>
      <p:sp>
        <p:nvSpPr>
          <p:cNvPr id="16" name="TextBox 15"/>
          <p:cNvSpPr txBox="1"/>
          <p:nvPr/>
        </p:nvSpPr>
        <p:spPr>
          <a:xfrm>
            <a:off x="5181600" y="3810000"/>
            <a:ext cx="1505565" cy="461665"/>
          </a:xfrm>
          <a:prstGeom prst="rect">
            <a:avLst/>
          </a:prstGeom>
          <a:noFill/>
        </p:spPr>
        <p:txBody>
          <a:bodyPr wrap="square" rtlCol="0">
            <a:spAutoFit/>
          </a:bodyPr>
          <a:lstStyle/>
          <a:p>
            <a:r>
              <a:rPr lang="en-US" sz="2400" b="1">
                <a:solidFill>
                  <a:srgbClr val="0000CC"/>
                </a:solidFill>
              </a:rPr>
              <a:t>Anđehit</a:t>
            </a:r>
          </a:p>
        </p:txBody>
      </p:sp>
      <p:sp>
        <p:nvSpPr>
          <p:cNvPr id="18"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5" name="Object 24"/>
          <p:cNvGraphicFramePr>
            <a:graphicFrameLocks noChangeAspect="1"/>
          </p:cNvGraphicFramePr>
          <p:nvPr>
            <p:extLst>
              <p:ext uri="{D42A27DB-BD31-4B8C-83A1-F6EECF244321}">
                <p14:modId xmlns:p14="http://schemas.microsoft.com/office/powerpoint/2010/main" val="1426740302"/>
              </p:ext>
            </p:extLst>
          </p:nvPr>
        </p:nvGraphicFramePr>
        <p:xfrm>
          <a:off x="1600199" y="4495800"/>
          <a:ext cx="5148857" cy="685800"/>
        </p:xfrm>
        <a:graphic>
          <a:graphicData uri="http://schemas.openxmlformats.org/presentationml/2006/ole">
            <mc:AlternateContent xmlns:mc="http://schemas.openxmlformats.org/markup-compatibility/2006">
              <mc:Choice xmlns:v="urn:schemas-microsoft-com:vml" Requires="v">
                <p:oleObj spid="_x0000_s16520" name="Equation" r:id="rId5" imgW="2133360" imgH="266400" progId="Equation.DSMT4">
                  <p:embed/>
                </p:oleObj>
              </mc:Choice>
              <mc:Fallback>
                <p:oleObj name="Equation" r:id="rId5" imgW="2133360" imgH="266400" progId="Equation.DSMT4">
                  <p:embed/>
                  <p:pic>
                    <p:nvPicPr>
                      <p:cNvPr id="0" name=""/>
                      <p:cNvPicPr>
                        <a:picLocks noChangeAspect="1" noChangeArrowheads="1"/>
                      </p:cNvPicPr>
                      <p:nvPr/>
                    </p:nvPicPr>
                    <p:blipFill>
                      <a:blip r:embed="rId6"/>
                      <a:srcRect/>
                      <a:stretch>
                        <a:fillRect/>
                      </a:stretch>
                    </p:blipFill>
                    <p:spPr bwMode="auto">
                      <a:xfrm>
                        <a:off x="1600199" y="4495800"/>
                        <a:ext cx="5148857" cy="685800"/>
                      </a:xfrm>
                      <a:prstGeom prst="rect">
                        <a:avLst/>
                      </a:prstGeom>
                      <a:noFill/>
                    </p:spPr>
                  </p:pic>
                </p:oleObj>
              </mc:Fallback>
            </mc:AlternateContent>
          </a:graphicData>
        </a:graphic>
      </p:graphicFrame>
      <p:sp>
        <p:nvSpPr>
          <p:cNvPr id="26" name="Rectangle 25"/>
          <p:cNvSpPr/>
          <p:nvPr/>
        </p:nvSpPr>
        <p:spPr>
          <a:xfrm>
            <a:off x="0" y="4582180"/>
            <a:ext cx="1447800" cy="523220"/>
          </a:xfrm>
          <a:prstGeom prst="rect">
            <a:avLst/>
          </a:prstGeom>
        </p:spPr>
        <p:txBody>
          <a:bodyPr wrap="square">
            <a:spAutoFit/>
          </a:bodyPr>
          <a:lstStyle/>
          <a:p>
            <a:pPr algn="just"/>
            <a:r>
              <a:rPr lang="en-US" sz="2800" b="1">
                <a:solidFill>
                  <a:srgbClr val="000000"/>
                </a:solidFill>
              </a:rPr>
              <a:t>- Ví dụ:</a:t>
            </a:r>
          </a:p>
        </p:txBody>
      </p:sp>
      <p:graphicFrame>
        <p:nvGraphicFramePr>
          <p:cNvPr id="27" name="Object 26"/>
          <p:cNvGraphicFramePr>
            <a:graphicFrameLocks noChangeAspect="1"/>
          </p:cNvGraphicFramePr>
          <p:nvPr>
            <p:extLst>
              <p:ext uri="{D42A27DB-BD31-4B8C-83A1-F6EECF244321}">
                <p14:modId xmlns:p14="http://schemas.microsoft.com/office/powerpoint/2010/main" val="2185583832"/>
              </p:ext>
            </p:extLst>
          </p:nvPr>
        </p:nvGraphicFramePr>
        <p:xfrm>
          <a:off x="546100" y="5278438"/>
          <a:ext cx="8288338" cy="665162"/>
        </p:xfrm>
        <a:graphic>
          <a:graphicData uri="http://schemas.openxmlformats.org/presentationml/2006/ole">
            <mc:AlternateContent xmlns:mc="http://schemas.openxmlformats.org/markup-compatibility/2006">
              <mc:Choice xmlns:v="urn:schemas-microsoft-com:vml" Requires="v">
                <p:oleObj spid="_x0000_s16521" name="Equation" r:id="rId7" imgW="3543120" imgH="266400" progId="Equation.DSMT4">
                  <p:embed/>
                </p:oleObj>
              </mc:Choice>
              <mc:Fallback>
                <p:oleObj name="Equation" r:id="rId7" imgW="3543120" imgH="266400" progId="Equation.DSMT4">
                  <p:embed/>
                  <p:pic>
                    <p:nvPicPr>
                      <p:cNvPr id="0" name=""/>
                      <p:cNvPicPr>
                        <a:picLocks noChangeAspect="1" noChangeArrowheads="1"/>
                      </p:cNvPicPr>
                      <p:nvPr/>
                    </p:nvPicPr>
                    <p:blipFill>
                      <a:blip r:embed="rId8"/>
                      <a:srcRect/>
                      <a:stretch>
                        <a:fillRect/>
                      </a:stretch>
                    </p:blipFill>
                    <p:spPr bwMode="auto">
                      <a:xfrm>
                        <a:off x="546100" y="5278438"/>
                        <a:ext cx="8288338" cy="665162"/>
                      </a:xfrm>
                      <a:prstGeom prst="rect">
                        <a:avLst/>
                      </a:prstGeom>
                      <a:noFill/>
                    </p:spPr>
                  </p:pic>
                </p:oleObj>
              </mc:Fallback>
            </mc:AlternateContent>
          </a:graphicData>
        </a:graphic>
      </p:graphicFrame>
      <p:sp>
        <p:nvSpPr>
          <p:cNvPr id="28" name="TextBox 27"/>
          <p:cNvSpPr txBox="1"/>
          <p:nvPr/>
        </p:nvSpPr>
        <p:spPr>
          <a:xfrm>
            <a:off x="4953000" y="5939135"/>
            <a:ext cx="2286000" cy="461665"/>
          </a:xfrm>
          <a:prstGeom prst="rect">
            <a:avLst/>
          </a:prstGeom>
          <a:noFill/>
        </p:spPr>
        <p:txBody>
          <a:bodyPr wrap="square" rtlCol="0">
            <a:spAutoFit/>
          </a:bodyPr>
          <a:lstStyle/>
          <a:p>
            <a:r>
              <a:rPr lang="en-US" sz="2400" b="1">
                <a:solidFill>
                  <a:srgbClr val="0000CC"/>
                </a:solidFill>
              </a:rPr>
              <a:t>Anđehit axetic</a:t>
            </a:r>
          </a:p>
        </p:txBody>
      </p:sp>
      <p:sp>
        <p:nvSpPr>
          <p:cNvPr id="4" name="Rectangle 3"/>
          <p:cNvSpPr/>
          <p:nvPr/>
        </p:nvSpPr>
        <p:spPr>
          <a:xfrm>
            <a:off x="3923152" y="1600200"/>
            <a:ext cx="1563248" cy="523220"/>
          </a:xfrm>
          <a:prstGeom prst="rect">
            <a:avLst/>
          </a:prstGeom>
        </p:spPr>
        <p:txBody>
          <a:bodyPr wrap="none">
            <a:spAutoFit/>
          </a:bodyPr>
          <a:lstStyle/>
          <a:p>
            <a:r>
              <a:rPr lang="en-US" sz="2800" b="1">
                <a:solidFill>
                  <a:srgbClr val="FF0000"/>
                </a:solidFill>
              </a:rPr>
              <a:t>anđehit </a:t>
            </a:r>
            <a:endParaRPr lang="en-US">
              <a:solidFill>
                <a:srgbClr val="FF0000"/>
              </a:solidFill>
            </a:endParaRPr>
          </a:p>
        </p:txBody>
      </p:sp>
      <p:pic>
        <p:nvPicPr>
          <p:cNvPr id="17" name="Picture 2"/>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8261128" y="416708"/>
            <a:ext cx="562276" cy="548640"/>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pic>
        <p:nvPicPr>
          <p:cNvPr id="19" name="Picture 5"/>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7620000" y="416708"/>
            <a:ext cx="548640" cy="548640"/>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pic>
        <p:nvPicPr>
          <p:cNvPr id="20" name="Picture 5"/>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6995160" y="416708"/>
            <a:ext cx="548640" cy="548639"/>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9978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par>
                                <p:cTn id="38" presetID="10" presetClass="entr" presetSubtype="0" fill="hold"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25"/>
                                        </p:tgtEl>
                                      </p:cBhvr>
                                    </p:animEffect>
                                    <p:set>
                                      <p:cBhvr>
                                        <p:cTn id="45" dur="1" fill="hold">
                                          <p:stCondLst>
                                            <p:cond delay="499"/>
                                          </p:stCondLst>
                                        </p:cTn>
                                        <p:tgtEl>
                                          <p:spTgt spid="25"/>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500"/>
                                        <p:tgtEl>
                                          <p:spTgt spid="2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6" grpId="0"/>
      <p:bldP spid="26" grpId="0"/>
      <p:bldP spid="28" grpId="0"/>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97359"/>
            <a:ext cx="6781800" cy="769441"/>
          </a:xfrm>
          <a:prstGeom prst="rect">
            <a:avLst/>
          </a:prstGeom>
        </p:spPr>
        <p:txBody>
          <a:bodyPr wrap="square">
            <a:spAutoFit/>
          </a:bodyPr>
          <a:lstStyle/>
          <a:p>
            <a:pPr lvl="0"/>
            <a:r>
              <a:rPr lang="en-US" sz="4400">
                <a:solidFill>
                  <a:srgbClr val="FFFF00"/>
                </a:solidFill>
                <a:latin typeface="UTM Bebas" pitchFamily="18" charset="0"/>
                <a:cs typeface="Arial" pitchFamily="34" charset="0"/>
              </a:rPr>
              <a:t>3. Phản ứng oxi hóa</a:t>
            </a:r>
          </a:p>
        </p:txBody>
      </p:sp>
      <p:sp>
        <p:nvSpPr>
          <p:cNvPr id="3" name="TextBox 2"/>
          <p:cNvSpPr txBox="1"/>
          <p:nvPr/>
        </p:nvSpPr>
        <p:spPr>
          <a:xfrm>
            <a:off x="76200" y="1091625"/>
            <a:ext cx="8915400" cy="584775"/>
          </a:xfrm>
          <a:prstGeom prst="rect">
            <a:avLst/>
          </a:prstGeom>
          <a:noFill/>
        </p:spPr>
        <p:txBody>
          <a:bodyPr wrap="square" rtlCol="0">
            <a:spAutoFit/>
          </a:bodyPr>
          <a:lstStyle/>
          <a:p>
            <a:pPr algn="just"/>
            <a:r>
              <a:rPr lang="en-US" sz="3200">
                <a:solidFill>
                  <a:srgbClr val="FF0000"/>
                </a:solidFill>
                <a:latin typeface="UTM Cooper Black" pitchFamily="18" charset="0"/>
              </a:rPr>
              <a:t>b) Phản ứng oxi hóa không hoàn toàn</a:t>
            </a:r>
          </a:p>
        </p:txBody>
      </p:sp>
      <p:sp>
        <p:nvSpPr>
          <p:cNvPr id="9" name="Rectangle 8"/>
          <p:cNvSpPr/>
          <p:nvPr/>
        </p:nvSpPr>
        <p:spPr>
          <a:xfrm>
            <a:off x="-7374" y="1680536"/>
            <a:ext cx="8998974" cy="954107"/>
          </a:xfrm>
          <a:prstGeom prst="rect">
            <a:avLst/>
          </a:prstGeom>
        </p:spPr>
        <p:txBody>
          <a:bodyPr wrap="square">
            <a:spAutoFit/>
          </a:bodyPr>
          <a:lstStyle/>
          <a:p>
            <a:pPr algn="just"/>
            <a:r>
              <a:rPr lang="en-US" sz="2800" b="1">
                <a:solidFill>
                  <a:srgbClr val="0000CC"/>
                </a:solidFill>
              </a:rPr>
              <a:t>- Ancol bậc II tạo thành</a:t>
            </a:r>
            <a:r>
              <a:rPr lang="en-US" sz="2800" b="1">
                <a:solidFill>
                  <a:srgbClr val="FF0000"/>
                </a:solidFill>
              </a:rPr>
              <a:t>……….</a:t>
            </a:r>
            <a:r>
              <a:rPr lang="en-US" sz="2800" b="1">
                <a:solidFill>
                  <a:srgbClr val="0000CC"/>
                </a:solidFill>
              </a:rPr>
              <a:t> khi bị oxi hoá không hoàn toàn:</a:t>
            </a:r>
          </a:p>
        </p:txBody>
      </p:sp>
      <p:sp>
        <p:nvSpPr>
          <p:cNvPr id="10" name="Rectangle 9"/>
          <p:cNvSpPr/>
          <p:nvPr/>
        </p:nvSpPr>
        <p:spPr>
          <a:xfrm>
            <a:off x="0" y="2677180"/>
            <a:ext cx="1447800" cy="523220"/>
          </a:xfrm>
          <a:prstGeom prst="rect">
            <a:avLst/>
          </a:prstGeom>
        </p:spPr>
        <p:txBody>
          <a:bodyPr wrap="square">
            <a:spAutoFit/>
          </a:bodyPr>
          <a:lstStyle/>
          <a:p>
            <a:pPr algn="just"/>
            <a:r>
              <a:rPr lang="en-US" sz="2800" b="1">
                <a:solidFill>
                  <a:srgbClr val="FF0000"/>
                </a:solidFill>
              </a:rPr>
              <a:t>PTTQ:</a:t>
            </a:r>
          </a:p>
        </p:txBody>
      </p:sp>
      <p:grpSp>
        <p:nvGrpSpPr>
          <p:cNvPr id="19" name="Group 18"/>
          <p:cNvGrpSpPr/>
          <p:nvPr/>
        </p:nvGrpSpPr>
        <p:grpSpPr>
          <a:xfrm>
            <a:off x="1433513" y="2698750"/>
            <a:ext cx="6719887" cy="1111250"/>
            <a:chOff x="1131888" y="3171825"/>
            <a:chExt cx="6719887" cy="1111250"/>
          </a:xfrm>
        </p:grpSpPr>
        <p:graphicFrame>
          <p:nvGraphicFramePr>
            <p:cNvPr id="11" name="Object 10"/>
            <p:cNvGraphicFramePr>
              <a:graphicFrameLocks noChangeAspect="1"/>
            </p:cNvGraphicFramePr>
            <p:nvPr>
              <p:extLst>
                <p:ext uri="{D42A27DB-BD31-4B8C-83A1-F6EECF244321}">
                  <p14:modId xmlns:p14="http://schemas.microsoft.com/office/powerpoint/2010/main" val="1504443586"/>
                </p:ext>
              </p:extLst>
            </p:nvPr>
          </p:nvGraphicFramePr>
          <p:xfrm>
            <a:off x="1131888" y="3171825"/>
            <a:ext cx="6719887" cy="1111250"/>
          </p:xfrm>
          <a:graphic>
            <a:graphicData uri="http://schemas.openxmlformats.org/presentationml/2006/ole">
              <mc:AlternateContent xmlns:mc="http://schemas.openxmlformats.org/markup-compatibility/2006">
                <mc:Choice xmlns:v="urn:schemas-microsoft-com:vml" Requires="v">
                  <p:oleObj spid="_x0000_s17530" name="Equation" r:id="rId3" imgW="2920680" imgH="482400" progId="Equation.DSMT4">
                    <p:embed/>
                  </p:oleObj>
                </mc:Choice>
                <mc:Fallback>
                  <p:oleObj name="Equation" r:id="rId3" imgW="2920680" imgH="482400" progId="Equation.DSMT4">
                    <p:embed/>
                    <p:pic>
                      <p:nvPicPr>
                        <p:cNvPr id="0" name="Object 14"/>
                        <p:cNvPicPr>
                          <a:picLocks noChangeAspect="1" noChangeArrowheads="1"/>
                        </p:cNvPicPr>
                        <p:nvPr/>
                      </p:nvPicPr>
                      <p:blipFill>
                        <a:blip r:embed="rId4"/>
                        <a:srcRect/>
                        <a:stretch>
                          <a:fillRect/>
                        </a:stretch>
                      </p:blipFill>
                      <p:spPr bwMode="auto">
                        <a:xfrm>
                          <a:off x="1131888" y="3171825"/>
                          <a:ext cx="6719887" cy="1111250"/>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8" name="Group 17"/>
            <p:cNvGrpSpPr/>
            <p:nvPr/>
          </p:nvGrpSpPr>
          <p:grpSpPr>
            <a:xfrm>
              <a:off x="1828800" y="3655740"/>
              <a:ext cx="3581400" cy="239604"/>
              <a:chOff x="1828800" y="3655740"/>
              <a:chExt cx="3581400" cy="239604"/>
            </a:xfrm>
          </p:grpSpPr>
          <p:cxnSp>
            <p:nvCxnSpPr>
              <p:cNvPr id="13" name="Straight Connector 12"/>
              <p:cNvCxnSpPr/>
              <p:nvPr/>
            </p:nvCxnSpPr>
            <p:spPr bwMode="auto">
              <a:xfrm>
                <a:off x="1828800" y="3657600"/>
                <a:ext cx="0" cy="237744"/>
              </a:xfrm>
              <a:prstGeom prst="line">
                <a:avLst/>
              </a:prstGeom>
              <a:blipFill dpi="0" rotWithShape="1">
                <a:blip r:embed="rId5"/>
                <a:srcRect/>
                <a:stretch>
                  <a:fillRect/>
                </a:stretch>
              </a:blipFill>
              <a:ln w="2857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7" name="Group 16"/>
              <p:cNvGrpSpPr/>
              <p:nvPr/>
            </p:nvGrpSpPr>
            <p:grpSpPr>
              <a:xfrm>
                <a:off x="5359730" y="3655740"/>
                <a:ext cx="50470" cy="239604"/>
                <a:chOff x="5359730" y="3655740"/>
                <a:chExt cx="50470" cy="239604"/>
              </a:xfrm>
            </p:grpSpPr>
            <p:cxnSp>
              <p:nvCxnSpPr>
                <p:cNvPr id="15" name="Straight Connector 14"/>
                <p:cNvCxnSpPr/>
                <p:nvPr/>
              </p:nvCxnSpPr>
              <p:spPr bwMode="auto">
                <a:xfrm>
                  <a:off x="5359730" y="3655740"/>
                  <a:ext cx="0" cy="237744"/>
                </a:xfrm>
                <a:prstGeom prst="line">
                  <a:avLst/>
                </a:prstGeom>
                <a:blipFill dpi="0" rotWithShape="1">
                  <a:blip r:embed="rId5"/>
                  <a:srcRect/>
                  <a:stretch>
                    <a:fillRect/>
                  </a:stretch>
                </a:blipFill>
                <a:ln w="2857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p:nvPr/>
              </p:nvCxnSpPr>
              <p:spPr bwMode="auto">
                <a:xfrm>
                  <a:off x="5410200" y="3657600"/>
                  <a:ext cx="0" cy="237744"/>
                </a:xfrm>
                <a:prstGeom prst="line">
                  <a:avLst/>
                </a:prstGeom>
                <a:blipFill dpi="0" rotWithShape="1">
                  <a:blip r:embed="rId5"/>
                  <a:srcRect/>
                  <a:stretch>
                    <a:fillRect/>
                  </a:stretch>
                </a:blipFill>
                <a:ln w="2857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sp>
        <p:nvSpPr>
          <p:cNvPr id="20" name="Rectangle 19"/>
          <p:cNvSpPr/>
          <p:nvPr/>
        </p:nvSpPr>
        <p:spPr>
          <a:xfrm>
            <a:off x="0" y="3877330"/>
            <a:ext cx="1447800" cy="523220"/>
          </a:xfrm>
          <a:prstGeom prst="rect">
            <a:avLst/>
          </a:prstGeom>
        </p:spPr>
        <p:txBody>
          <a:bodyPr wrap="square">
            <a:spAutoFit/>
          </a:bodyPr>
          <a:lstStyle/>
          <a:p>
            <a:pPr algn="just"/>
            <a:r>
              <a:rPr lang="en-US" sz="2800" b="1">
                <a:solidFill>
                  <a:srgbClr val="000000"/>
                </a:solidFill>
              </a:rPr>
              <a:t>- Ví dụ:</a:t>
            </a:r>
          </a:p>
        </p:txBody>
      </p:sp>
      <p:sp>
        <p:nvSpPr>
          <p:cNvPr id="21"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29" name="Group 28"/>
          <p:cNvGrpSpPr/>
          <p:nvPr/>
        </p:nvGrpSpPr>
        <p:grpSpPr>
          <a:xfrm>
            <a:off x="871819" y="4687888"/>
            <a:ext cx="7240587" cy="1103312"/>
            <a:chOff x="1163638" y="4859338"/>
            <a:chExt cx="7240587" cy="1103312"/>
          </a:xfrm>
        </p:grpSpPr>
        <p:graphicFrame>
          <p:nvGraphicFramePr>
            <p:cNvPr id="22" name="Object 21"/>
            <p:cNvGraphicFramePr>
              <a:graphicFrameLocks noChangeAspect="1"/>
            </p:cNvGraphicFramePr>
            <p:nvPr>
              <p:extLst>
                <p:ext uri="{D42A27DB-BD31-4B8C-83A1-F6EECF244321}">
                  <p14:modId xmlns:p14="http://schemas.microsoft.com/office/powerpoint/2010/main" val="1824007714"/>
                </p:ext>
              </p:extLst>
            </p:nvPr>
          </p:nvGraphicFramePr>
          <p:xfrm>
            <a:off x="1163638" y="4859338"/>
            <a:ext cx="7240587" cy="1103312"/>
          </p:xfrm>
          <a:graphic>
            <a:graphicData uri="http://schemas.openxmlformats.org/presentationml/2006/ole">
              <mc:AlternateContent xmlns:mc="http://schemas.openxmlformats.org/markup-compatibility/2006">
                <mc:Choice xmlns:v="urn:schemas-microsoft-com:vml" Requires="v">
                  <p:oleObj spid="_x0000_s17531" name="Equation" r:id="rId6" imgW="3555720" imgH="482400" progId="Equation.DSMT4">
                    <p:embed/>
                  </p:oleObj>
                </mc:Choice>
                <mc:Fallback>
                  <p:oleObj name="Equation" r:id="rId6" imgW="3555720" imgH="482400" progId="Equation.DSMT4">
                    <p:embed/>
                    <p:pic>
                      <p:nvPicPr>
                        <p:cNvPr id="0" name="Object 5"/>
                        <p:cNvPicPr>
                          <a:picLocks noChangeAspect="1" noChangeArrowheads="1"/>
                        </p:cNvPicPr>
                        <p:nvPr/>
                      </p:nvPicPr>
                      <p:blipFill>
                        <a:blip r:embed="rId7"/>
                        <a:srcRect/>
                        <a:stretch>
                          <a:fillRect/>
                        </a:stretch>
                      </p:blipFill>
                      <p:spPr bwMode="auto">
                        <a:xfrm>
                          <a:off x="1163638" y="4859338"/>
                          <a:ext cx="7240587" cy="1103312"/>
                        </a:xfrm>
                        <a:prstGeom prst="rect">
                          <a:avLst/>
                        </a:prstGeom>
                        <a:noFill/>
                      </p:spPr>
                    </p:pic>
                  </p:oleObj>
                </mc:Fallback>
              </mc:AlternateContent>
            </a:graphicData>
          </a:graphic>
        </p:graphicFrame>
        <p:cxnSp>
          <p:nvCxnSpPr>
            <p:cNvPr id="26" name="Straight Connector 25"/>
            <p:cNvCxnSpPr/>
            <p:nvPr/>
          </p:nvCxnSpPr>
          <p:spPr bwMode="auto">
            <a:xfrm>
              <a:off x="2133600" y="5324856"/>
              <a:ext cx="0" cy="274320"/>
            </a:xfrm>
            <a:prstGeom prst="line">
              <a:avLst/>
            </a:prstGeom>
            <a:blipFill dpi="0" rotWithShape="1">
              <a:blip r:embed="rId5"/>
              <a:srcRect/>
              <a:stretch>
                <a:fillRect/>
              </a:stretch>
            </a:blipFill>
            <a:ln w="2857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Connector 26"/>
            <p:cNvCxnSpPr/>
            <p:nvPr/>
          </p:nvCxnSpPr>
          <p:spPr bwMode="auto">
            <a:xfrm>
              <a:off x="5943600" y="5334000"/>
              <a:ext cx="0" cy="274320"/>
            </a:xfrm>
            <a:prstGeom prst="line">
              <a:avLst/>
            </a:prstGeom>
            <a:blipFill dpi="0" rotWithShape="1">
              <a:blip r:embed="rId5"/>
              <a:srcRect/>
              <a:stretch>
                <a:fillRect/>
              </a:stretch>
            </a:blipFill>
            <a:ln w="2857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Connector 27"/>
            <p:cNvCxnSpPr/>
            <p:nvPr/>
          </p:nvCxnSpPr>
          <p:spPr bwMode="auto">
            <a:xfrm>
              <a:off x="5994070" y="5334000"/>
              <a:ext cx="0" cy="274320"/>
            </a:xfrm>
            <a:prstGeom prst="line">
              <a:avLst/>
            </a:prstGeom>
            <a:blipFill dpi="0" rotWithShape="1">
              <a:blip r:embed="rId5"/>
              <a:srcRect/>
              <a:stretch>
                <a:fillRect/>
              </a:stretch>
            </a:blipFill>
            <a:ln w="2857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5" name="Group 34"/>
          <p:cNvGrpSpPr/>
          <p:nvPr/>
        </p:nvGrpSpPr>
        <p:grpSpPr>
          <a:xfrm>
            <a:off x="1661318" y="3814465"/>
            <a:ext cx="4319588" cy="1103312"/>
            <a:chOff x="5270500" y="2306638"/>
            <a:chExt cx="4319588" cy="1103312"/>
          </a:xfrm>
        </p:grpSpPr>
        <p:graphicFrame>
          <p:nvGraphicFramePr>
            <p:cNvPr id="31" name="Object 30"/>
            <p:cNvGraphicFramePr>
              <a:graphicFrameLocks noChangeAspect="1"/>
            </p:cNvGraphicFramePr>
            <p:nvPr>
              <p:extLst>
                <p:ext uri="{D42A27DB-BD31-4B8C-83A1-F6EECF244321}">
                  <p14:modId xmlns:p14="http://schemas.microsoft.com/office/powerpoint/2010/main" val="1981144183"/>
                </p:ext>
              </p:extLst>
            </p:nvPr>
          </p:nvGraphicFramePr>
          <p:xfrm>
            <a:off x="5270500" y="2306638"/>
            <a:ext cx="4319588" cy="1103312"/>
          </p:xfrm>
          <a:graphic>
            <a:graphicData uri="http://schemas.openxmlformats.org/presentationml/2006/ole">
              <mc:AlternateContent xmlns:mc="http://schemas.openxmlformats.org/markup-compatibility/2006">
                <mc:Choice xmlns:v="urn:schemas-microsoft-com:vml" Requires="v">
                  <p:oleObj spid="_x0000_s17532" name="Equation" r:id="rId8" imgW="2120760" imgH="482400" progId="Equation.DSMT4">
                    <p:embed/>
                  </p:oleObj>
                </mc:Choice>
                <mc:Fallback>
                  <p:oleObj name="Equation" r:id="rId8" imgW="2120760" imgH="482400" progId="Equation.DSMT4">
                    <p:embed/>
                    <p:pic>
                      <p:nvPicPr>
                        <p:cNvPr id="0" name=""/>
                        <p:cNvPicPr>
                          <a:picLocks noChangeAspect="1" noChangeArrowheads="1"/>
                        </p:cNvPicPr>
                        <p:nvPr/>
                      </p:nvPicPr>
                      <p:blipFill>
                        <a:blip r:embed="rId9"/>
                        <a:srcRect/>
                        <a:stretch>
                          <a:fillRect/>
                        </a:stretch>
                      </p:blipFill>
                      <p:spPr bwMode="auto">
                        <a:xfrm>
                          <a:off x="5270500" y="2306638"/>
                          <a:ext cx="4319588" cy="1103312"/>
                        </a:xfrm>
                        <a:prstGeom prst="rect">
                          <a:avLst/>
                        </a:prstGeom>
                        <a:noFill/>
                      </p:spPr>
                    </p:pic>
                  </p:oleObj>
                </mc:Fallback>
              </mc:AlternateContent>
            </a:graphicData>
          </a:graphic>
        </p:graphicFrame>
        <p:cxnSp>
          <p:nvCxnSpPr>
            <p:cNvPr id="32" name="Straight Connector 31"/>
            <p:cNvCxnSpPr/>
            <p:nvPr/>
          </p:nvCxnSpPr>
          <p:spPr bwMode="auto">
            <a:xfrm>
              <a:off x="6248400" y="2771541"/>
              <a:ext cx="0" cy="274320"/>
            </a:xfrm>
            <a:prstGeom prst="line">
              <a:avLst/>
            </a:prstGeom>
            <a:blipFill dpi="0" rotWithShape="1">
              <a:blip r:embed="rId5"/>
              <a:srcRect/>
              <a:stretch>
                <a:fillRect/>
              </a:stretch>
            </a:blipFill>
            <a:ln w="2857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6" name="Rectangle 35"/>
          <p:cNvSpPr/>
          <p:nvPr/>
        </p:nvSpPr>
        <p:spPr>
          <a:xfrm>
            <a:off x="76200" y="5943600"/>
            <a:ext cx="6172200" cy="523220"/>
          </a:xfrm>
          <a:prstGeom prst="rect">
            <a:avLst/>
          </a:prstGeom>
        </p:spPr>
        <p:txBody>
          <a:bodyPr wrap="square">
            <a:spAutoFit/>
          </a:bodyPr>
          <a:lstStyle/>
          <a:p>
            <a:pPr algn="just"/>
            <a:r>
              <a:rPr lang="en-US" sz="2800" b="1">
                <a:solidFill>
                  <a:srgbClr val="0000CC"/>
                </a:solidFill>
              </a:rPr>
              <a:t>- Ancol bậc III không phản ứng.</a:t>
            </a:r>
          </a:p>
        </p:txBody>
      </p:sp>
      <p:sp>
        <p:nvSpPr>
          <p:cNvPr id="37" name="TextBox 36"/>
          <p:cNvSpPr txBox="1"/>
          <p:nvPr/>
        </p:nvSpPr>
        <p:spPr>
          <a:xfrm>
            <a:off x="5638800" y="3352800"/>
            <a:ext cx="1505565" cy="461665"/>
          </a:xfrm>
          <a:prstGeom prst="rect">
            <a:avLst/>
          </a:prstGeom>
          <a:noFill/>
        </p:spPr>
        <p:txBody>
          <a:bodyPr wrap="square" rtlCol="0">
            <a:spAutoFit/>
          </a:bodyPr>
          <a:lstStyle/>
          <a:p>
            <a:r>
              <a:rPr lang="en-US" sz="2400" b="1">
                <a:solidFill>
                  <a:srgbClr val="0000CC"/>
                </a:solidFill>
              </a:rPr>
              <a:t>(Xeton)</a:t>
            </a:r>
          </a:p>
        </p:txBody>
      </p:sp>
      <p:sp>
        <p:nvSpPr>
          <p:cNvPr id="4" name="Rectangle 3"/>
          <p:cNvSpPr/>
          <p:nvPr/>
        </p:nvSpPr>
        <p:spPr>
          <a:xfrm>
            <a:off x="4114800" y="1600200"/>
            <a:ext cx="1144865" cy="523220"/>
          </a:xfrm>
          <a:prstGeom prst="rect">
            <a:avLst/>
          </a:prstGeom>
        </p:spPr>
        <p:txBody>
          <a:bodyPr wrap="none">
            <a:spAutoFit/>
          </a:bodyPr>
          <a:lstStyle/>
          <a:p>
            <a:r>
              <a:rPr lang="en-US" sz="2800" b="1">
                <a:solidFill>
                  <a:srgbClr val="FF0000"/>
                </a:solidFill>
              </a:rPr>
              <a:t>xeton</a:t>
            </a:r>
            <a:endParaRPr lang="en-US">
              <a:solidFill>
                <a:srgbClr val="FF0000"/>
              </a:solidFill>
            </a:endParaRPr>
          </a:p>
        </p:txBody>
      </p:sp>
      <p:pic>
        <p:nvPicPr>
          <p:cNvPr id="30" name="Picture 2"/>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8261128" y="416708"/>
            <a:ext cx="562276" cy="548640"/>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pic>
        <p:nvPicPr>
          <p:cNvPr id="33" name="Picture 5"/>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7620000" y="416708"/>
            <a:ext cx="548640" cy="548640"/>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pic>
        <p:nvPicPr>
          <p:cNvPr id="34" name="Picture 5"/>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6995160" y="416708"/>
            <a:ext cx="548640" cy="548639"/>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155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500"/>
                                        <p:tgtEl>
                                          <p:spTgt spid="3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par>
                                <p:cTn id="36" presetID="10" presetClass="entr" presetSubtype="0" fill="hold" nodeType="with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fade">
                                      <p:cBhvr>
                                        <p:cTn id="38" dur="500"/>
                                        <p:tgtEl>
                                          <p:spTgt spid="35"/>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3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20" grpId="0"/>
      <p:bldP spid="36" grpId="0"/>
      <p:bldP spid="37" grpId="0"/>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97359"/>
            <a:ext cx="7086600" cy="707886"/>
          </a:xfrm>
          <a:prstGeom prst="rect">
            <a:avLst/>
          </a:prstGeom>
          <a:noFill/>
        </p:spPr>
        <p:txBody>
          <a:bodyPr wrap="square" rtlCol="0">
            <a:spAutoFit/>
          </a:bodyPr>
          <a:lstStyle/>
          <a:p>
            <a:pPr algn="ctr"/>
            <a:r>
              <a:rPr lang="en-US" sz="4000">
                <a:solidFill>
                  <a:srgbClr val="FFFFFF"/>
                </a:solidFill>
                <a:latin typeface="UTM Showcard" pitchFamily="18" charset="0"/>
              </a:rPr>
              <a:t>V. điều chế</a:t>
            </a:r>
          </a:p>
        </p:txBody>
      </p:sp>
      <p:sp>
        <p:nvSpPr>
          <p:cNvPr id="3" name="TextBox 2"/>
          <p:cNvSpPr txBox="1"/>
          <p:nvPr/>
        </p:nvSpPr>
        <p:spPr>
          <a:xfrm>
            <a:off x="76200" y="1091625"/>
            <a:ext cx="8915400" cy="584775"/>
          </a:xfrm>
          <a:prstGeom prst="rect">
            <a:avLst/>
          </a:prstGeom>
          <a:noFill/>
        </p:spPr>
        <p:txBody>
          <a:bodyPr wrap="square" rtlCol="0">
            <a:spAutoFit/>
          </a:bodyPr>
          <a:lstStyle/>
          <a:p>
            <a:pPr algn="just"/>
            <a:r>
              <a:rPr lang="en-US" sz="3200">
                <a:solidFill>
                  <a:srgbClr val="FF0000"/>
                </a:solidFill>
                <a:latin typeface="UTM Cooper Black" pitchFamily="18" charset="0"/>
              </a:rPr>
              <a:t>1. Phương pháp tổng hợp</a:t>
            </a:r>
          </a:p>
        </p:txBody>
      </p:sp>
      <p:sp>
        <p:nvSpPr>
          <p:cNvPr id="5" name="TextBox 4"/>
          <p:cNvSpPr txBox="1"/>
          <p:nvPr/>
        </p:nvSpPr>
        <p:spPr>
          <a:xfrm>
            <a:off x="152400" y="1691148"/>
            <a:ext cx="4038600" cy="523220"/>
          </a:xfrm>
          <a:prstGeom prst="rect">
            <a:avLst/>
          </a:prstGeom>
          <a:noFill/>
        </p:spPr>
        <p:txBody>
          <a:bodyPr wrap="square" rtlCol="0">
            <a:spAutoFit/>
          </a:bodyPr>
          <a:lstStyle/>
          <a:p>
            <a:pPr algn="just"/>
            <a:r>
              <a:rPr lang="en-US" sz="2800">
                <a:solidFill>
                  <a:srgbClr val="FF0000"/>
                </a:solidFill>
                <a:latin typeface="UTM Cooper Black" pitchFamily="18" charset="0"/>
              </a:rPr>
              <a:t>a) Tổng hợp etanol</a:t>
            </a:r>
          </a:p>
        </p:txBody>
      </p:sp>
      <p:graphicFrame>
        <p:nvGraphicFramePr>
          <p:cNvPr id="11" name="Object 10"/>
          <p:cNvGraphicFramePr>
            <a:graphicFrameLocks noChangeAspect="1"/>
          </p:cNvGraphicFramePr>
          <p:nvPr>
            <p:extLst>
              <p:ext uri="{D42A27DB-BD31-4B8C-83A1-F6EECF244321}">
                <p14:modId xmlns:p14="http://schemas.microsoft.com/office/powerpoint/2010/main" val="376622071"/>
              </p:ext>
            </p:extLst>
          </p:nvPr>
        </p:nvGraphicFramePr>
        <p:xfrm>
          <a:off x="1116806" y="2362200"/>
          <a:ext cx="6910388" cy="1182688"/>
        </p:xfrm>
        <a:graphic>
          <a:graphicData uri="http://schemas.openxmlformats.org/presentationml/2006/ole">
            <mc:AlternateContent xmlns:mc="http://schemas.openxmlformats.org/markup-compatibility/2006">
              <mc:Choice xmlns:v="urn:schemas-microsoft-com:vml" Requires="v">
                <p:oleObj spid="_x0000_s18609" name="Equation" r:id="rId3" imgW="3479760" imgH="558720" progId="Equation.DSMT4">
                  <p:embed/>
                </p:oleObj>
              </mc:Choice>
              <mc:Fallback>
                <p:oleObj name="Equation" r:id="rId3" imgW="3479760" imgH="558720" progId="Equation.DSMT4">
                  <p:embed/>
                  <p:pic>
                    <p:nvPicPr>
                      <p:cNvPr id="0" name=""/>
                      <p:cNvPicPr>
                        <a:picLocks noChangeAspect="1" noChangeArrowheads="1"/>
                      </p:cNvPicPr>
                      <p:nvPr/>
                    </p:nvPicPr>
                    <p:blipFill>
                      <a:blip r:embed="rId4"/>
                      <a:srcRect/>
                      <a:stretch>
                        <a:fillRect/>
                      </a:stretch>
                    </p:blipFill>
                    <p:spPr bwMode="auto">
                      <a:xfrm>
                        <a:off x="1116806" y="2362200"/>
                        <a:ext cx="6910388" cy="1182688"/>
                      </a:xfrm>
                      <a:prstGeom prst="rect">
                        <a:avLst/>
                      </a:prstGeom>
                      <a:noFill/>
                      <a:ln>
                        <a:noFill/>
                      </a:ln>
                    </p:spPr>
                  </p:pic>
                </p:oleObj>
              </mc:Fallback>
            </mc:AlternateContent>
          </a:graphicData>
        </a:graphic>
      </p:graphicFrame>
      <p:sp>
        <p:nvSpPr>
          <p:cNvPr id="12" name="TextBox 11"/>
          <p:cNvSpPr txBox="1"/>
          <p:nvPr/>
        </p:nvSpPr>
        <p:spPr>
          <a:xfrm>
            <a:off x="304800" y="4325821"/>
            <a:ext cx="4038600" cy="523220"/>
          </a:xfrm>
          <a:prstGeom prst="rect">
            <a:avLst/>
          </a:prstGeom>
          <a:noFill/>
        </p:spPr>
        <p:txBody>
          <a:bodyPr wrap="square" rtlCol="0">
            <a:spAutoFit/>
          </a:bodyPr>
          <a:lstStyle/>
          <a:p>
            <a:pPr algn="just"/>
            <a:r>
              <a:rPr lang="en-US" sz="2800">
                <a:solidFill>
                  <a:srgbClr val="FF0000"/>
                </a:solidFill>
                <a:latin typeface="UTM Cooper Black" pitchFamily="18" charset="0"/>
              </a:rPr>
              <a:t>b) Tổng hợp glixerol</a:t>
            </a:r>
          </a:p>
        </p:txBody>
      </p:sp>
      <p:graphicFrame>
        <p:nvGraphicFramePr>
          <p:cNvPr id="13" name="Object 12"/>
          <p:cNvGraphicFramePr>
            <a:graphicFrameLocks noChangeAspect="1"/>
          </p:cNvGraphicFramePr>
          <p:nvPr>
            <p:extLst>
              <p:ext uri="{D42A27DB-BD31-4B8C-83A1-F6EECF244321}">
                <p14:modId xmlns:p14="http://schemas.microsoft.com/office/powerpoint/2010/main" val="1040491418"/>
              </p:ext>
            </p:extLst>
          </p:nvPr>
        </p:nvGraphicFramePr>
        <p:xfrm>
          <a:off x="304800" y="5020584"/>
          <a:ext cx="6096000" cy="543208"/>
        </p:xfrm>
        <a:graphic>
          <a:graphicData uri="http://schemas.openxmlformats.org/presentationml/2006/ole">
            <mc:AlternateContent xmlns:mc="http://schemas.openxmlformats.org/markup-compatibility/2006">
              <mc:Choice xmlns:v="urn:schemas-microsoft-com:vml" Requires="v">
                <p:oleObj spid="_x0000_s18610" name="Equation" r:id="rId5" imgW="2870200" imgH="254000" progId="Equation.DSMT4">
                  <p:embed/>
                </p:oleObj>
              </mc:Choice>
              <mc:Fallback>
                <p:oleObj name="Equation" r:id="rId5" imgW="2870200" imgH="25400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5020584"/>
                        <a:ext cx="6096000" cy="543208"/>
                      </a:xfrm>
                      <a:prstGeom prst="rect">
                        <a:avLst/>
                      </a:prstGeom>
                      <a:noFill/>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228038631"/>
              </p:ext>
            </p:extLst>
          </p:nvPr>
        </p:nvGraphicFramePr>
        <p:xfrm>
          <a:off x="179439" y="5587280"/>
          <a:ext cx="5168592" cy="508720"/>
        </p:xfrm>
        <a:graphic>
          <a:graphicData uri="http://schemas.openxmlformats.org/presentationml/2006/ole">
            <mc:AlternateContent xmlns:mc="http://schemas.openxmlformats.org/markup-compatibility/2006">
              <mc:Choice xmlns:v="urn:schemas-microsoft-com:vml" Requires="v">
                <p:oleObj spid="_x0000_s18611" name="Equation" r:id="rId7" imgW="2413000" imgH="241300" progId="Equation.DSMT4">
                  <p:embed/>
                </p:oleObj>
              </mc:Choice>
              <mc:Fallback>
                <p:oleObj name="Equation" r:id="rId7" imgW="2413000" imgH="241300"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439" y="5587280"/>
                        <a:ext cx="5168592" cy="508720"/>
                      </a:xfrm>
                      <a:prstGeom prst="rect">
                        <a:avLst/>
                      </a:prstGeom>
                      <a:noFill/>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684591720"/>
              </p:ext>
            </p:extLst>
          </p:nvPr>
        </p:nvGraphicFramePr>
        <p:xfrm>
          <a:off x="3810000" y="6096000"/>
          <a:ext cx="5029200" cy="487326"/>
        </p:xfrm>
        <a:graphic>
          <a:graphicData uri="http://schemas.openxmlformats.org/presentationml/2006/ole">
            <mc:AlternateContent xmlns:mc="http://schemas.openxmlformats.org/markup-compatibility/2006">
              <mc:Choice xmlns:v="urn:schemas-microsoft-com:vml" Requires="v">
                <p:oleObj spid="_x0000_s18612" name="Equation" r:id="rId9" imgW="2451100" imgH="241300" progId="Equation.DSMT4">
                  <p:embed/>
                </p:oleObj>
              </mc:Choice>
              <mc:Fallback>
                <p:oleObj name="Equation" r:id="rId9" imgW="2451100" imgH="241300" progId="Equation.DSMT4">
                  <p:embed/>
                  <p:pic>
                    <p:nvPicPr>
                      <p:cNvPr id="0"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10000" y="6096000"/>
                        <a:ext cx="5029200" cy="487326"/>
                      </a:xfrm>
                      <a:prstGeom prst="rect">
                        <a:avLst/>
                      </a:prstGeom>
                      <a:noFill/>
                    </p:spPr>
                  </p:pic>
                </p:oleObj>
              </mc:Fallback>
            </mc:AlternateContent>
          </a:graphicData>
        </a:graphic>
      </p:graphicFrame>
      <p:sp>
        <p:nvSpPr>
          <p:cNvPr id="16"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7" name="Rectangle 7"/>
          <p:cNvSpPr>
            <a:spLocks noChangeArrowheads="1"/>
          </p:cNvSpPr>
          <p:nvPr/>
        </p:nvSpPr>
        <p:spPr bwMode="auto">
          <a:xfrm>
            <a:off x="227013"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8" name="Rectangle 8"/>
          <p:cNvSpPr>
            <a:spLocks noChangeArrowheads="1"/>
          </p:cNvSpPr>
          <p:nvPr/>
        </p:nvSpPr>
        <p:spPr bwMode="auto">
          <a:xfrm>
            <a:off x="227013" y="952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cxnSp>
        <p:nvCxnSpPr>
          <p:cNvPr id="20" name="Straight Connector 19"/>
          <p:cNvCxnSpPr/>
          <p:nvPr/>
        </p:nvCxnSpPr>
        <p:spPr bwMode="auto">
          <a:xfrm>
            <a:off x="3886200" y="6019800"/>
            <a:ext cx="0" cy="319863"/>
          </a:xfrm>
          <a:prstGeom prst="line">
            <a:avLst/>
          </a:prstGeom>
          <a:blipFill dpi="0" rotWithShape="1">
            <a:blip r:embed="rId11"/>
            <a:srcRect/>
            <a:stretch>
              <a:fillRect/>
            </a:stretch>
          </a:blipFill>
          <a:ln w="1905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9" name="Picture 2"/>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8261128" y="416708"/>
            <a:ext cx="562276" cy="548640"/>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pic>
        <p:nvPicPr>
          <p:cNvPr id="21" name="Picture 5"/>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7620000" y="416708"/>
            <a:ext cx="548640" cy="548640"/>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pic>
        <p:nvPicPr>
          <p:cNvPr id="22" name="Picture 5"/>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6995160" y="416708"/>
            <a:ext cx="548640" cy="548639"/>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38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10" presetClass="entr" presetSubtype="0"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97359"/>
            <a:ext cx="7086600" cy="769441"/>
          </a:xfrm>
          <a:prstGeom prst="rect">
            <a:avLst/>
          </a:prstGeom>
          <a:noFill/>
        </p:spPr>
        <p:txBody>
          <a:bodyPr wrap="square" rtlCol="0">
            <a:spAutoFit/>
          </a:bodyPr>
          <a:lstStyle/>
          <a:p>
            <a:pPr algn="ctr"/>
            <a:r>
              <a:rPr lang="en-US" sz="4400">
                <a:solidFill>
                  <a:srgbClr val="FFFFFF"/>
                </a:solidFill>
                <a:latin typeface="UTM Showcard" pitchFamily="18" charset="0"/>
              </a:rPr>
              <a:t>I. định nghĩa, phân loại</a:t>
            </a:r>
          </a:p>
        </p:txBody>
      </p:sp>
      <p:sp>
        <p:nvSpPr>
          <p:cNvPr id="3" name="Rectangle 2"/>
          <p:cNvSpPr/>
          <p:nvPr/>
        </p:nvSpPr>
        <p:spPr>
          <a:xfrm>
            <a:off x="0" y="1122402"/>
            <a:ext cx="2971800" cy="553998"/>
          </a:xfrm>
          <a:prstGeom prst="rect">
            <a:avLst/>
          </a:prstGeom>
        </p:spPr>
        <p:txBody>
          <a:bodyPr wrap="square">
            <a:spAutoFit/>
          </a:bodyPr>
          <a:lstStyle/>
          <a:p>
            <a:pPr lvl="0"/>
            <a:r>
              <a:rPr lang="en-US" sz="3000">
                <a:solidFill>
                  <a:srgbClr val="FF0000"/>
                </a:solidFill>
                <a:latin typeface="UTM Showcard" pitchFamily="18" charset="0"/>
              </a:rPr>
              <a:t>1. định nghĩa</a:t>
            </a:r>
          </a:p>
        </p:txBody>
      </p:sp>
      <p:sp>
        <p:nvSpPr>
          <p:cNvPr id="7"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5"/>
          <p:cNvSpPr>
            <a:spLocks noChangeArrowheads="1"/>
          </p:cNvSpPr>
          <p:nvPr/>
        </p:nvSpPr>
        <p:spPr bwMode="auto">
          <a:xfrm>
            <a:off x="227013" y="1114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7" name="Rounded Rectangle 16"/>
          <p:cNvSpPr/>
          <p:nvPr/>
        </p:nvSpPr>
        <p:spPr>
          <a:xfrm>
            <a:off x="227013" y="1905000"/>
            <a:ext cx="8612187" cy="2362200"/>
          </a:xfrm>
          <a:prstGeom prst="roundRect">
            <a:avLst/>
          </a:prstGeom>
          <a:noFill/>
          <a:ln w="101600">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r>
              <a:rPr lang="it-IT" sz="4000" b="1">
                <a:solidFill>
                  <a:srgbClr val="FF0000"/>
                </a:solidFill>
                <a:latin typeface="Arial" pitchFamily="34" charset="0"/>
                <a:cs typeface="Arial" pitchFamily="34" charset="0"/>
              </a:rPr>
              <a:t>ANCOL</a:t>
            </a:r>
            <a:r>
              <a:rPr lang="it-IT" sz="3200" b="1">
                <a:solidFill>
                  <a:srgbClr val="FF0000"/>
                </a:solidFill>
                <a:latin typeface="Arial" pitchFamily="34" charset="0"/>
                <a:cs typeface="Arial" pitchFamily="34" charset="0"/>
              </a:rPr>
              <a:t> </a:t>
            </a:r>
          </a:p>
          <a:p>
            <a:pPr algn="just"/>
            <a:r>
              <a:rPr lang="it-IT" sz="3200" b="1">
                <a:solidFill>
                  <a:srgbClr val="000000"/>
                </a:solidFill>
                <a:latin typeface="Arial" pitchFamily="34" charset="0"/>
                <a:cs typeface="Arial" pitchFamily="34" charset="0"/>
              </a:rPr>
              <a:t>là những </a:t>
            </a:r>
            <a:r>
              <a:rPr lang="it-IT" sz="3200" b="1">
                <a:solidFill>
                  <a:srgbClr val="0000CC"/>
                </a:solidFill>
                <a:latin typeface="Arial" pitchFamily="34" charset="0"/>
                <a:cs typeface="Arial" pitchFamily="34" charset="0"/>
              </a:rPr>
              <a:t>hợp chất hữu cơ </a:t>
            </a:r>
            <a:r>
              <a:rPr lang="it-IT" sz="3200" b="1">
                <a:solidFill>
                  <a:srgbClr val="000000"/>
                </a:solidFill>
                <a:latin typeface="Arial" pitchFamily="34" charset="0"/>
                <a:cs typeface="Arial" pitchFamily="34" charset="0"/>
              </a:rPr>
              <a:t>mà phân tử có </a:t>
            </a:r>
            <a:r>
              <a:rPr lang="it-IT" sz="3200" b="1">
                <a:solidFill>
                  <a:srgbClr val="0000CC"/>
                </a:solidFill>
                <a:latin typeface="Arial" pitchFamily="34" charset="0"/>
                <a:cs typeface="Arial" pitchFamily="34" charset="0"/>
              </a:rPr>
              <a:t>nhóm hiđroxyl (-OH) liên kết trực tiếp với nguyên tử </a:t>
            </a:r>
            <a:r>
              <a:rPr lang="it-IT" sz="3200" b="1">
                <a:solidFill>
                  <a:srgbClr val="FF0000"/>
                </a:solidFill>
                <a:latin typeface="Arial" pitchFamily="34" charset="0"/>
                <a:cs typeface="Arial" pitchFamily="34" charset="0"/>
              </a:rPr>
              <a:t>cacbon no.</a:t>
            </a:r>
          </a:p>
          <a:p>
            <a:pPr algn="ctr"/>
            <a:endParaRPr lang="en-US"/>
          </a:p>
        </p:txBody>
      </p:sp>
      <p:sp>
        <p:nvSpPr>
          <p:cNvPr id="15" name="Rectangle 14"/>
          <p:cNvSpPr/>
          <p:nvPr/>
        </p:nvSpPr>
        <p:spPr>
          <a:xfrm>
            <a:off x="0" y="4583668"/>
            <a:ext cx="8077200" cy="523220"/>
          </a:xfrm>
          <a:prstGeom prst="rect">
            <a:avLst/>
          </a:prstGeom>
        </p:spPr>
        <p:txBody>
          <a:bodyPr wrap="square">
            <a:spAutoFit/>
          </a:bodyPr>
          <a:lstStyle/>
          <a:p>
            <a:pPr lvl="0"/>
            <a:r>
              <a:rPr lang="en-US" sz="2800" b="1">
                <a:solidFill>
                  <a:srgbClr val="000000"/>
                </a:solidFill>
              </a:rPr>
              <a:t>- Nhóm </a:t>
            </a:r>
            <a:r>
              <a:rPr lang="en-US" sz="2800" b="1">
                <a:solidFill>
                  <a:srgbClr val="FF0000"/>
                </a:solidFill>
              </a:rPr>
              <a:t>–OH </a:t>
            </a:r>
            <a:r>
              <a:rPr lang="en-US" sz="2800" b="1">
                <a:solidFill>
                  <a:srgbClr val="000000"/>
                </a:solidFill>
              </a:rPr>
              <a:t>này được gọi là nhóm </a:t>
            </a:r>
            <a:r>
              <a:rPr lang="en-US" sz="2800" b="1">
                <a:solidFill>
                  <a:srgbClr val="FF0000"/>
                </a:solidFill>
              </a:rPr>
              <a:t>–OH </a:t>
            </a:r>
            <a:r>
              <a:rPr lang="en-US" sz="2800" b="1">
                <a:solidFill>
                  <a:srgbClr val="000000"/>
                </a:solidFill>
              </a:rPr>
              <a:t>ancol.</a:t>
            </a: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61128" y="416708"/>
            <a:ext cx="562276" cy="548640"/>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pic>
        <p:nvPicPr>
          <p:cNvPr id="11"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20000" y="416708"/>
            <a:ext cx="548640" cy="548640"/>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pic>
        <p:nvPicPr>
          <p:cNvPr id="12"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995160" y="416708"/>
            <a:ext cx="548640" cy="548639"/>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247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i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97359"/>
            <a:ext cx="7086600" cy="707886"/>
          </a:xfrm>
          <a:prstGeom prst="rect">
            <a:avLst/>
          </a:prstGeom>
          <a:noFill/>
        </p:spPr>
        <p:txBody>
          <a:bodyPr wrap="square" rtlCol="0">
            <a:spAutoFit/>
          </a:bodyPr>
          <a:lstStyle/>
          <a:p>
            <a:pPr algn="ctr"/>
            <a:r>
              <a:rPr lang="en-US" sz="4000">
                <a:solidFill>
                  <a:srgbClr val="FFFFFF"/>
                </a:solidFill>
                <a:latin typeface="UTM Showcard" pitchFamily="18" charset="0"/>
              </a:rPr>
              <a:t>V. điều chế</a:t>
            </a:r>
          </a:p>
        </p:txBody>
      </p:sp>
      <p:sp>
        <p:nvSpPr>
          <p:cNvPr id="3" name="TextBox 2"/>
          <p:cNvSpPr txBox="1"/>
          <p:nvPr/>
        </p:nvSpPr>
        <p:spPr>
          <a:xfrm>
            <a:off x="76200" y="1091625"/>
            <a:ext cx="8915400" cy="584775"/>
          </a:xfrm>
          <a:prstGeom prst="rect">
            <a:avLst/>
          </a:prstGeom>
          <a:noFill/>
        </p:spPr>
        <p:txBody>
          <a:bodyPr wrap="square" rtlCol="0">
            <a:spAutoFit/>
          </a:bodyPr>
          <a:lstStyle/>
          <a:p>
            <a:pPr algn="just"/>
            <a:r>
              <a:rPr lang="en-US" sz="3200">
                <a:solidFill>
                  <a:srgbClr val="FF0000"/>
                </a:solidFill>
                <a:latin typeface="UTM Cooper Black" pitchFamily="18" charset="0"/>
              </a:rPr>
              <a:t>2. Phương pháp sinh hóa</a:t>
            </a:r>
          </a:p>
        </p:txBody>
      </p:sp>
      <p:graphicFrame>
        <p:nvGraphicFramePr>
          <p:cNvPr id="5" name="Object 4"/>
          <p:cNvGraphicFramePr>
            <a:graphicFrameLocks noChangeAspect="1"/>
          </p:cNvGraphicFramePr>
          <p:nvPr>
            <p:extLst>
              <p:ext uri="{D42A27DB-BD31-4B8C-83A1-F6EECF244321}">
                <p14:modId xmlns:p14="http://schemas.microsoft.com/office/powerpoint/2010/main" val="787093375"/>
              </p:ext>
            </p:extLst>
          </p:nvPr>
        </p:nvGraphicFramePr>
        <p:xfrm>
          <a:off x="1600200" y="2498725"/>
          <a:ext cx="5585371" cy="1860550"/>
        </p:xfrm>
        <a:graphic>
          <a:graphicData uri="http://schemas.openxmlformats.org/presentationml/2006/ole">
            <mc:AlternateContent xmlns:mc="http://schemas.openxmlformats.org/markup-compatibility/2006">
              <mc:Choice xmlns:v="urn:schemas-microsoft-com:vml" Requires="v">
                <p:oleObj spid="_x0000_s19494" name="Equation" r:id="rId3" imgW="2400120" imgH="749160" progId="Equation.DSMT4">
                  <p:embed/>
                </p:oleObj>
              </mc:Choice>
              <mc:Fallback>
                <p:oleObj name="Equation" r:id="rId3" imgW="2400120" imgH="749160" progId="Equation.DSMT4">
                  <p:embed/>
                  <p:pic>
                    <p:nvPicPr>
                      <p:cNvPr id="0" name="Object 10"/>
                      <p:cNvPicPr>
                        <a:picLocks noChangeAspect="1" noChangeArrowheads="1"/>
                      </p:cNvPicPr>
                      <p:nvPr/>
                    </p:nvPicPr>
                    <p:blipFill>
                      <a:blip r:embed="rId4"/>
                      <a:srcRect/>
                      <a:stretch>
                        <a:fillRect/>
                      </a:stretch>
                    </p:blipFill>
                    <p:spPr bwMode="auto">
                      <a:xfrm>
                        <a:off x="1600200" y="2498725"/>
                        <a:ext cx="5585371" cy="1860550"/>
                      </a:xfrm>
                      <a:prstGeom prst="rect">
                        <a:avLst/>
                      </a:prstGeom>
                      <a:noFill/>
                      <a:ln>
                        <a:noFill/>
                      </a:ln>
                    </p:spPr>
                  </p:pic>
                </p:oleObj>
              </mc:Fallback>
            </mc:AlternateContent>
          </a:graphicData>
        </a:graphic>
      </p:graphicFrame>
      <p:sp>
        <p:nvSpPr>
          <p:cNvPr id="7" name="TextBox 6"/>
          <p:cNvSpPr txBox="1"/>
          <p:nvPr/>
        </p:nvSpPr>
        <p:spPr>
          <a:xfrm>
            <a:off x="76200" y="1676400"/>
            <a:ext cx="3581400" cy="523220"/>
          </a:xfrm>
          <a:prstGeom prst="rect">
            <a:avLst/>
          </a:prstGeom>
          <a:noFill/>
        </p:spPr>
        <p:txBody>
          <a:bodyPr wrap="square" rtlCol="0">
            <a:spAutoFit/>
          </a:bodyPr>
          <a:lstStyle/>
          <a:p>
            <a:pPr algn="just"/>
            <a:r>
              <a:rPr lang="en-US" sz="2800" b="1">
                <a:solidFill>
                  <a:srgbClr val="0000CC"/>
                </a:solidFill>
              </a:rPr>
              <a:t>- Lên men tinh bột:</a:t>
            </a:r>
          </a:p>
        </p:txBody>
      </p:sp>
      <p:sp>
        <p:nvSpPr>
          <p:cNvPr id="9" name="TextBox 8"/>
          <p:cNvSpPr txBox="1"/>
          <p:nvPr/>
        </p:nvSpPr>
        <p:spPr>
          <a:xfrm>
            <a:off x="5562600" y="3048000"/>
            <a:ext cx="1743383" cy="461665"/>
          </a:xfrm>
          <a:prstGeom prst="rect">
            <a:avLst/>
          </a:prstGeom>
          <a:noFill/>
        </p:spPr>
        <p:txBody>
          <a:bodyPr wrap="square" rtlCol="0">
            <a:spAutoFit/>
          </a:bodyPr>
          <a:lstStyle/>
          <a:p>
            <a:r>
              <a:rPr lang="en-US" sz="2400" b="1">
                <a:solidFill>
                  <a:srgbClr val="0000CC"/>
                </a:solidFill>
              </a:rPr>
              <a:t>(Glucozơ)</a:t>
            </a:r>
          </a:p>
        </p:txBody>
      </p:sp>
      <p:sp>
        <p:nvSpPr>
          <p:cNvPr id="10" name="TextBox 9"/>
          <p:cNvSpPr txBox="1"/>
          <p:nvPr/>
        </p:nvSpPr>
        <p:spPr>
          <a:xfrm>
            <a:off x="1574390" y="3124200"/>
            <a:ext cx="1778410" cy="461665"/>
          </a:xfrm>
          <a:prstGeom prst="rect">
            <a:avLst/>
          </a:prstGeom>
          <a:noFill/>
        </p:spPr>
        <p:txBody>
          <a:bodyPr wrap="square" rtlCol="0">
            <a:spAutoFit/>
          </a:bodyPr>
          <a:lstStyle/>
          <a:p>
            <a:r>
              <a:rPr lang="en-US" sz="2400" b="1">
                <a:solidFill>
                  <a:srgbClr val="0000CC"/>
                </a:solidFill>
              </a:rPr>
              <a:t>(Tinh bột)</a:t>
            </a:r>
          </a:p>
        </p:txBody>
      </p:sp>
      <p:sp>
        <p:nvSpPr>
          <p:cNvPr id="8" name="TextBox 7"/>
          <p:cNvSpPr txBox="1"/>
          <p:nvPr/>
        </p:nvSpPr>
        <p:spPr>
          <a:xfrm>
            <a:off x="3962400" y="4318368"/>
            <a:ext cx="2209800" cy="461665"/>
          </a:xfrm>
          <a:prstGeom prst="rect">
            <a:avLst/>
          </a:prstGeom>
          <a:noFill/>
        </p:spPr>
        <p:txBody>
          <a:bodyPr wrap="square" rtlCol="0">
            <a:spAutoFit/>
          </a:bodyPr>
          <a:lstStyle/>
          <a:p>
            <a:r>
              <a:rPr lang="en-US" sz="2400" b="1">
                <a:solidFill>
                  <a:srgbClr val="0000CC"/>
                </a:solidFill>
              </a:rPr>
              <a:t>(Ancol etylic)</a:t>
            </a:r>
          </a:p>
        </p:txBody>
      </p:sp>
      <p:sp>
        <p:nvSpPr>
          <p:cNvPr id="11" name="TextBox 10"/>
          <p:cNvSpPr txBox="1"/>
          <p:nvPr/>
        </p:nvSpPr>
        <p:spPr>
          <a:xfrm>
            <a:off x="1447800" y="4343400"/>
            <a:ext cx="1743383" cy="461665"/>
          </a:xfrm>
          <a:prstGeom prst="rect">
            <a:avLst/>
          </a:prstGeom>
          <a:noFill/>
        </p:spPr>
        <p:txBody>
          <a:bodyPr wrap="square" rtlCol="0">
            <a:spAutoFit/>
          </a:bodyPr>
          <a:lstStyle/>
          <a:p>
            <a:r>
              <a:rPr lang="en-US" sz="2400" b="1">
                <a:solidFill>
                  <a:srgbClr val="0000CC"/>
                </a:solidFill>
              </a:rPr>
              <a:t>(Glucozơ)</a:t>
            </a:r>
          </a:p>
        </p:txBody>
      </p:sp>
      <p:pic>
        <p:nvPicPr>
          <p:cNvPr id="12"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8261128" y="416708"/>
            <a:ext cx="562276" cy="548640"/>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pic>
        <p:nvPicPr>
          <p:cNvPr id="13" name="Picture 5"/>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620000" y="416708"/>
            <a:ext cx="548640" cy="548640"/>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pic>
        <p:nvPicPr>
          <p:cNvPr id="14" name="Picture 5"/>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6995160" y="416708"/>
            <a:ext cx="548640" cy="548639"/>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466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P spid="10" grpId="0"/>
      <p:bldP spid="8" grpId="0"/>
      <p:bldP spid="1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0" y="0"/>
            <a:ext cx="9144000" cy="1828800"/>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6" name="Rectangle 15"/>
          <p:cNvSpPr/>
          <p:nvPr/>
        </p:nvSpPr>
        <p:spPr bwMode="auto">
          <a:xfrm>
            <a:off x="4916" y="5029200"/>
            <a:ext cx="9144000" cy="1828800"/>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7" name="Rectangle 16"/>
          <p:cNvSpPr/>
          <p:nvPr/>
        </p:nvSpPr>
        <p:spPr>
          <a:xfrm>
            <a:off x="0" y="-36731"/>
            <a:ext cx="9144000" cy="646331"/>
          </a:xfrm>
          <a:prstGeom prst="rect">
            <a:avLst/>
          </a:prstGeom>
        </p:spPr>
        <p:txBody>
          <a:bodyPr wrap="square">
            <a:spAutoFit/>
          </a:bodyPr>
          <a:lstStyle/>
          <a:p>
            <a:pPr algn="ctr"/>
            <a:r>
              <a:rPr lang="en-US" sz="3600">
                <a:solidFill>
                  <a:srgbClr val="FF0000"/>
                </a:solidFill>
                <a:latin typeface="UTM Showcard" pitchFamily="18" charset="0"/>
              </a:rPr>
              <a:t>VI- Ứng dụng của etanol</a:t>
            </a:r>
          </a:p>
        </p:txBody>
      </p:sp>
      <p:pic>
        <p:nvPicPr>
          <p:cNvPr id="18" name="Picture 12"/>
          <p:cNvPicPr>
            <a:picLocks noChangeAspect="1" noChangeArrowheads="1"/>
          </p:cNvPicPr>
          <p:nvPr/>
        </p:nvPicPr>
        <p:blipFill rotWithShape="1">
          <a:blip r:embed="rId2">
            <a:extLst>
              <a:ext uri="{28A0092B-C50C-407E-A947-70E740481C1C}">
                <a14:useLocalDpi xmlns:a14="http://schemas.microsoft.com/office/drawing/2010/main" val="0"/>
              </a:ext>
            </a:extLst>
          </a:blip>
          <a:srcRect b="17073"/>
          <a:stretch/>
        </p:blipFill>
        <p:spPr bwMode="auto">
          <a:xfrm>
            <a:off x="3276600" y="609601"/>
            <a:ext cx="2712357" cy="24661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 name="Picture 18" descr="pham nhuộm vai giay"/>
          <p:cNvPicPr>
            <a:picLocks noChangeAspect="1" noChangeArrowheads="1"/>
          </p:cNvPicPr>
          <p:nvPr/>
        </p:nvPicPr>
        <p:blipFill>
          <a:blip r:embed="rId3"/>
          <a:srcRect l="5172" t="6959" r="3448" b="3511"/>
          <a:stretch>
            <a:fillRect/>
          </a:stretch>
        </p:blipFill>
        <p:spPr bwMode="auto">
          <a:xfrm>
            <a:off x="304799" y="610662"/>
            <a:ext cx="2819401" cy="24759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 name="Picture 2" descr="C:\Users\ThaiSonBurio\Desktop\thuoc-nhap-khau.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636107"/>
            <a:ext cx="2590800" cy="24396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1"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95275" y="3810000"/>
            <a:ext cx="2884395" cy="2438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2" name="Picture 4"/>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320790" y="3733800"/>
            <a:ext cx="2514600" cy="2514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3" name="Picture 5"/>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3276600" y="3810000"/>
            <a:ext cx="2712357" cy="24383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228600" y="3134380"/>
            <a:ext cx="2817746" cy="461665"/>
          </a:xfrm>
          <a:prstGeom prst="rect">
            <a:avLst/>
          </a:prstGeom>
          <a:noFill/>
          <a:ln w="57150">
            <a:solidFill>
              <a:srgbClr val="FF0066"/>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400" b="1">
                <a:solidFill>
                  <a:srgbClr val="0000CC"/>
                </a:solidFill>
                <a:latin typeface="Arial" pitchFamily="34" charset="0"/>
                <a:cs typeface="Arial" pitchFamily="34" charset="0"/>
              </a:rPr>
              <a:t>PHẨM NHUỘM</a:t>
            </a:r>
          </a:p>
        </p:txBody>
      </p:sp>
      <p:sp>
        <p:nvSpPr>
          <p:cNvPr id="25" name="TextBox 24"/>
          <p:cNvSpPr txBox="1"/>
          <p:nvPr/>
        </p:nvSpPr>
        <p:spPr>
          <a:xfrm>
            <a:off x="228600" y="6320135"/>
            <a:ext cx="2817746" cy="461665"/>
          </a:xfrm>
          <a:prstGeom prst="rect">
            <a:avLst/>
          </a:prstGeom>
          <a:noFill/>
          <a:ln w="57150">
            <a:solidFill>
              <a:srgbClr val="0070C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400" b="1">
                <a:solidFill>
                  <a:srgbClr val="FF6600"/>
                </a:solidFill>
                <a:latin typeface="Arial" pitchFamily="34" charset="0"/>
                <a:cs typeface="Arial" pitchFamily="34" charset="0"/>
              </a:rPr>
              <a:t>MĨ PHẨM</a:t>
            </a:r>
          </a:p>
        </p:txBody>
      </p:sp>
      <p:sp>
        <p:nvSpPr>
          <p:cNvPr id="26" name="TextBox 25"/>
          <p:cNvSpPr txBox="1"/>
          <p:nvPr/>
        </p:nvSpPr>
        <p:spPr>
          <a:xfrm>
            <a:off x="3254747" y="3144685"/>
            <a:ext cx="2817746" cy="369332"/>
          </a:xfrm>
          <a:prstGeom prst="rect">
            <a:avLst/>
          </a:prstGeom>
          <a:noFill/>
          <a:ln w="57150">
            <a:solidFill>
              <a:srgbClr val="0000CC"/>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b="1">
                <a:solidFill>
                  <a:srgbClr val="FF0000"/>
                </a:solidFill>
                <a:latin typeface="Arial" pitchFamily="34" charset="0"/>
                <a:cs typeface="Arial" pitchFamily="34" charset="0"/>
              </a:rPr>
              <a:t>NHIÊN LIỆU ĐỘNG CƠ</a:t>
            </a:r>
          </a:p>
        </p:txBody>
      </p:sp>
      <p:sp>
        <p:nvSpPr>
          <p:cNvPr id="27" name="TextBox 26"/>
          <p:cNvSpPr txBox="1"/>
          <p:nvPr/>
        </p:nvSpPr>
        <p:spPr>
          <a:xfrm>
            <a:off x="6211127" y="3155093"/>
            <a:ext cx="2817746" cy="461665"/>
          </a:xfrm>
          <a:prstGeom prst="rect">
            <a:avLst/>
          </a:prstGeom>
          <a:noFill/>
          <a:ln w="57150">
            <a:solidFill>
              <a:srgbClr val="00B05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400" b="1">
                <a:solidFill>
                  <a:srgbClr val="002060"/>
                </a:solidFill>
                <a:latin typeface="Arial" pitchFamily="34" charset="0"/>
                <a:cs typeface="Arial" pitchFamily="34" charset="0"/>
              </a:rPr>
              <a:t>DƯỢC PHẨM</a:t>
            </a:r>
          </a:p>
        </p:txBody>
      </p:sp>
      <p:sp>
        <p:nvSpPr>
          <p:cNvPr id="28" name="TextBox 27"/>
          <p:cNvSpPr txBox="1"/>
          <p:nvPr/>
        </p:nvSpPr>
        <p:spPr>
          <a:xfrm>
            <a:off x="6250054" y="6172200"/>
            <a:ext cx="2817746" cy="646331"/>
          </a:xfrm>
          <a:prstGeom prst="rect">
            <a:avLst/>
          </a:prstGeom>
          <a:solidFill>
            <a:srgbClr val="FFFFFF"/>
          </a:solidFill>
          <a:ln w="57150">
            <a:solidFill>
              <a:srgbClr val="FF0066"/>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b="1">
                <a:solidFill>
                  <a:srgbClr val="009900"/>
                </a:solidFill>
                <a:latin typeface="Arial" pitchFamily="34" charset="0"/>
                <a:cs typeface="Arial" pitchFamily="34" charset="0"/>
              </a:rPr>
              <a:t>RƯỢU, NƯỚC </a:t>
            </a:r>
          </a:p>
          <a:p>
            <a:pPr algn="ctr"/>
            <a:r>
              <a:rPr lang="en-US" b="1">
                <a:solidFill>
                  <a:srgbClr val="009900"/>
                </a:solidFill>
                <a:latin typeface="Arial" pitchFamily="34" charset="0"/>
                <a:cs typeface="Arial" pitchFamily="34" charset="0"/>
              </a:rPr>
              <a:t>GIẢI KHÁT</a:t>
            </a:r>
          </a:p>
        </p:txBody>
      </p:sp>
      <p:sp>
        <p:nvSpPr>
          <p:cNvPr id="29" name="TextBox 28"/>
          <p:cNvSpPr txBox="1"/>
          <p:nvPr/>
        </p:nvSpPr>
        <p:spPr>
          <a:xfrm>
            <a:off x="3202054" y="6320135"/>
            <a:ext cx="2817746" cy="461665"/>
          </a:xfrm>
          <a:prstGeom prst="rect">
            <a:avLst/>
          </a:prstGeom>
          <a:noFill/>
          <a:ln w="57150">
            <a:solidFill>
              <a:srgbClr val="7030A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400" b="1">
                <a:solidFill>
                  <a:srgbClr val="FF0066"/>
                </a:solidFill>
                <a:latin typeface="Arial" pitchFamily="34" charset="0"/>
                <a:cs typeface="Arial" pitchFamily="34" charset="0"/>
              </a:rPr>
              <a:t>DUNG MÔI</a:t>
            </a:r>
          </a:p>
        </p:txBody>
      </p:sp>
    </p:spTree>
    <p:extLst>
      <p:ext uri="{BB962C8B-B14F-4D97-AF65-F5344CB8AC3E}">
        <p14:creationId xmlns:p14="http://schemas.microsoft.com/office/powerpoint/2010/main" val="636478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par>
                                <p:cTn id="28" presetID="26" presetClass="emph" presetSubtype="0" repeatCount="5000" fill="hold" grpId="1" nodeType="withEffect">
                                  <p:stCondLst>
                                    <p:cond delay="0"/>
                                  </p:stCondLst>
                                  <p:childTnLst>
                                    <p:animEffect transition="out" filter="fade">
                                      <p:cBhvr>
                                        <p:cTn id="29" dur="500" tmFilter="0, 0; .2, .5; .8, .5; 1, 0"/>
                                        <p:tgtEl>
                                          <p:spTgt spid="24"/>
                                        </p:tgtEl>
                                      </p:cBhvr>
                                    </p:animEffect>
                                    <p:animScale>
                                      <p:cBhvr>
                                        <p:cTn id="30" dur="250" autoRev="1" fill="hold"/>
                                        <p:tgtEl>
                                          <p:spTgt spid="24"/>
                                        </p:tgtEl>
                                      </p:cBhvr>
                                      <p:by x="105000" y="105000"/>
                                    </p:animScale>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par>
                                <p:cTn id="36" presetID="26" presetClass="emph" presetSubtype="0" repeatCount="5000" fill="hold" grpId="1" nodeType="withEffect">
                                  <p:stCondLst>
                                    <p:cond delay="0"/>
                                  </p:stCondLst>
                                  <p:childTnLst>
                                    <p:animEffect transition="out" filter="fade">
                                      <p:cBhvr>
                                        <p:cTn id="37" dur="500" tmFilter="0, 0; .2, .5; .8, .5; 1, 0"/>
                                        <p:tgtEl>
                                          <p:spTgt spid="26"/>
                                        </p:tgtEl>
                                      </p:cBhvr>
                                    </p:animEffect>
                                    <p:animScale>
                                      <p:cBhvr>
                                        <p:cTn id="38" dur="250" autoRev="1" fill="hold"/>
                                        <p:tgtEl>
                                          <p:spTgt spid="26"/>
                                        </p:tgtEl>
                                      </p:cBhvr>
                                      <p:by x="105000" y="105000"/>
                                    </p:animScale>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par>
                                <p:cTn id="44" presetID="26" presetClass="emph" presetSubtype="0" repeatCount="5000" fill="hold" grpId="1" nodeType="withEffect">
                                  <p:stCondLst>
                                    <p:cond delay="0"/>
                                  </p:stCondLst>
                                  <p:childTnLst>
                                    <p:animEffect transition="out" filter="fade">
                                      <p:cBhvr>
                                        <p:cTn id="45" dur="500" tmFilter="0, 0; .2, .5; .8, .5; 1, 0"/>
                                        <p:tgtEl>
                                          <p:spTgt spid="27"/>
                                        </p:tgtEl>
                                      </p:cBhvr>
                                    </p:animEffect>
                                    <p:animScale>
                                      <p:cBhvr>
                                        <p:cTn id="46" dur="250" autoRev="1" fill="hold"/>
                                        <p:tgtEl>
                                          <p:spTgt spid="27"/>
                                        </p:tgtEl>
                                      </p:cBhvr>
                                      <p:by x="105000" y="105000"/>
                                    </p:animScale>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childTnLst>
                                </p:cTn>
                              </p:par>
                              <p:par>
                                <p:cTn id="52" presetID="26" presetClass="emph" presetSubtype="0" repeatCount="5000" fill="hold" grpId="1" nodeType="withEffect">
                                  <p:stCondLst>
                                    <p:cond delay="0"/>
                                  </p:stCondLst>
                                  <p:childTnLst>
                                    <p:animEffect transition="out" filter="fade">
                                      <p:cBhvr>
                                        <p:cTn id="53" dur="500" tmFilter="0, 0; .2, .5; .8, .5; 1, 0"/>
                                        <p:tgtEl>
                                          <p:spTgt spid="25"/>
                                        </p:tgtEl>
                                      </p:cBhvr>
                                    </p:animEffect>
                                    <p:animScale>
                                      <p:cBhvr>
                                        <p:cTn id="54" dur="250" autoRev="1" fill="hold"/>
                                        <p:tgtEl>
                                          <p:spTgt spid="25"/>
                                        </p:tgtEl>
                                      </p:cBhvr>
                                      <p:by x="105000" y="105000"/>
                                    </p:animScale>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500"/>
                                        <p:tgtEl>
                                          <p:spTgt spid="29"/>
                                        </p:tgtEl>
                                      </p:cBhvr>
                                    </p:animEffect>
                                  </p:childTnLst>
                                </p:cTn>
                              </p:par>
                              <p:par>
                                <p:cTn id="60" presetID="26" presetClass="emph" presetSubtype="0" repeatCount="5000" fill="hold" grpId="1" nodeType="withEffect">
                                  <p:stCondLst>
                                    <p:cond delay="0"/>
                                  </p:stCondLst>
                                  <p:childTnLst>
                                    <p:animEffect transition="out" filter="fade">
                                      <p:cBhvr>
                                        <p:cTn id="61" dur="500" tmFilter="0, 0; .2, .5; .8, .5; 1, 0"/>
                                        <p:tgtEl>
                                          <p:spTgt spid="29"/>
                                        </p:tgtEl>
                                      </p:cBhvr>
                                    </p:animEffect>
                                    <p:animScale>
                                      <p:cBhvr>
                                        <p:cTn id="62" dur="250" autoRev="1" fill="hold"/>
                                        <p:tgtEl>
                                          <p:spTgt spid="29"/>
                                        </p:tgtEl>
                                      </p:cBhvr>
                                      <p:by x="105000" y="105000"/>
                                    </p:animScale>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500"/>
                                        <p:tgtEl>
                                          <p:spTgt spid="28"/>
                                        </p:tgtEl>
                                      </p:cBhvr>
                                    </p:animEffect>
                                  </p:childTnLst>
                                </p:cTn>
                              </p:par>
                              <p:par>
                                <p:cTn id="68" presetID="26" presetClass="emph" presetSubtype="0" repeatCount="5000" fill="hold" grpId="1" nodeType="withEffect">
                                  <p:stCondLst>
                                    <p:cond delay="0"/>
                                  </p:stCondLst>
                                  <p:childTnLst>
                                    <p:animEffect transition="out" filter="fade">
                                      <p:cBhvr>
                                        <p:cTn id="69" dur="500" tmFilter="0, 0; .2, .5; .8, .5; 1, 0"/>
                                        <p:tgtEl>
                                          <p:spTgt spid="28"/>
                                        </p:tgtEl>
                                      </p:cBhvr>
                                    </p:animEffect>
                                    <p:animScale>
                                      <p:cBhvr>
                                        <p:cTn id="70" dur="250" autoRev="1" fill="hold"/>
                                        <p:tgtEl>
                                          <p:spTgt spid="2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D:\Pictures\ANH VUI\anh vui nhon\taochu_bgr_177.gif"/>
          <p:cNvPicPr>
            <a:picLocks noChangeAspect="1" noChangeArrowheads="1" noCrop="1"/>
          </p:cNvPicPr>
          <p:nvPr/>
        </p:nvPicPr>
        <p:blipFill>
          <a:blip r:embed="rId2"/>
          <a:srcRect/>
          <a:stretch>
            <a:fillRect/>
          </a:stretch>
        </p:blipFill>
        <p:spPr bwMode="auto">
          <a:xfrm>
            <a:off x="0" y="0"/>
            <a:ext cx="9144000" cy="6858000"/>
          </a:xfrm>
          <a:prstGeom prst="rect">
            <a:avLst/>
          </a:prstGeom>
          <a:noFill/>
        </p:spPr>
      </p:pic>
      <p:sp>
        <p:nvSpPr>
          <p:cNvPr id="2" name="Rectangle 1"/>
          <p:cNvSpPr/>
          <p:nvPr/>
        </p:nvSpPr>
        <p:spPr>
          <a:xfrm>
            <a:off x="0" y="1676400"/>
            <a:ext cx="9144000" cy="1862048"/>
          </a:xfrm>
          <a:prstGeom prst="rect">
            <a:avLst/>
          </a:prstGeom>
        </p:spPr>
        <p:txBody>
          <a:bodyPr wrap="square">
            <a:prstTxWarp prst="textArchUp">
              <a:avLst>
                <a:gd name="adj" fmla="val 9816193"/>
              </a:avLst>
            </a:prstTxWarp>
            <a:spAutoFit/>
          </a:bodyPr>
          <a:lstStyle/>
          <a:p>
            <a:pPr algn="ctr"/>
            <a:r>
              <a:rPr lang="en-US" sz="11500" b="1" dirty="0">
                <a:ln w="1905"/>
                <a:solidFill>
                  <a:srgbClr val="FFFFFF"/>
                </a:solidFill>
                <a:effectLst>
                  <a:glow rad="101600">
                    <a:srgbClr val="FFFF00"/>
                  </a:glow>
                  <a:innerShdw blurRad="69850" dist="43180" dir="5400000">
                    <a:srgbClr val="000000">
                      <a:alpha val="65000"/>
                    </a:srgbClr>
                  </a:innerShdw>
                  <a:reflection blurRad="6350" stA="55000" endA="50" endPos="85000" dist="29997" dir="5400000" sy="-100000" algn="bl" rotWithShape="0"/>
                </a:effectLst>
                <a:latin typeface="VNI-Truck" pitchFamily="2" charset="0"/>
                <a:cs typeface="Arial" pitchFamily="34" charset="0"/>
              </a:rPr>
              <a:t>CỦNG CỐ</a:t>
            </a:r>
          </a:p>
        </p:txBody>
      </p:sp>
      <p:pic>
        <p:nvPicPr>
          <p:cNvPr id="58371" name="Picture 3" descr="D:\Pictures\ANH VUI\anh vui nhon\taochu_bgr_204.gif"/>
          <p:cNvPicPr>
            <a:picLocks noChangeAspect="1" noChangeArrowheads="1" noCrop="1"/>
          </p:cNvPicPr>
          <p:nvPr/>
        </p:nvPicPr>
        <p:blipFill>
          <a:blip r:embed="rId3"/>
          <a:srcRect/>
          <a:stretch>
            <a:fillRect/>
          </a:stretch>
        </p:blipFill>
        <p:spPr bwMode="auto">
          <a:xfrm>
            <a:off x="5334000" y="5105400"/>
            <a:ext cx="1524000" cy="1524000"/>
          </a:xfrm>
          <a:prstGeom prst="rect">
            <a:avLst/>
          </a:prstGeom>
          <a:noFill/>
        </p:spPr>
      </p:pic>
      <p:pic>
        <p:nvPicPr>
          <p:cNvPr id="58372" name="Picture 4" descr="D:\Pictures\ANH VUI\anh vui nhon\taochu_bgr_204.gif"/>
          <p:cNvPicPr>
            <a:picLocks noChangeAspect="1" noChangeArrowheads="1" noCrop="1"/>
          </p:cNvPicPr>
          <p:nvPr/>
        </p:nvPicPr>
        <p:blipFill>
          <a:blip r:embed="rId3"/>
          <a:srcRect/>
          <a:stretch>
            <a:fillRect/>
          </a:stretch>
        </p:blipFill>
        <p:spPr bwMode="auto">
          <a:xfrm>
            <a:off x="3733800" y="6019800"/>
            <a:ext cx="838200" cy="838200"/>
          </a:xfrm>
          <a:prstGeom prst="rect">
            <a:avLst/>
          </a:prstGeom>
          <a:noFill/>
        </p:spPr>
      </p:pic>
      <p:pic>
        <p:nvPicPr>
          <p:cNvPr id="58373" name="Picture 5" descr="D:\Pictures\ANH VUI\anh vui nhon\taochu_bgr_204.gif"/>
          <p:cNvPicPr>
            <a:picLocks noChangeAspect="1" noChangeArrowheads="1" noCrop="1"/>
          </p:cNvPicPr>
          <p:nvPr/>
        </p:nvPicPr>
        <p:blipFill>
          <a:blip r:embed="rId3"/>
          <a:srcRect/>
          <a:stretch>
            <a:fillRect/>
          </a:stretch>
        </p:blipFill>
        <p:spPr bwMode="auto">
          <a:xfrm>
            <a:off x="7620000" y="1066800"/>
            <a:ext cx="1524000" cy="1524000"/>
          </a:xfrm>
          <a:prstGeom prst="rect">
            <a:avLst/>
          </a:prstGeom>
          <a:noFill/>
        </p:spPr>
      </p:pic>
      <p:pic>
        <p:nvPicPr>
          <p:cNvPr id="58374" name="Picture 6" descr="D:\Pictures\ANH VUI\anh vui nhon\taochu_bgr_204.gif"/>
          <p:cNvPicPr>
            <a:picLocks noChangeAspect="1" noChangeArrowheads="1" noCrop="1"/>
          </p:cNvPicPr>
          <p:nvPr/>
        </p:nvPicPr>
        <p:blipFill>
          <a:blip r:embed="rId3"/>
          <a:srcRect/>
          <a:stretch>
            <a:fillRect/>
          </a:stretch>
        </p:blipFill>
        <p:spPr bwMode="auto">
          <a:xfrm>
            <a:off x="0" y="0"/>
            <a:ext cx="1219200" cy="1219200"/>
          </a:xfrm>
          <a:prstGeom prst="rect">
            <a:avLst/>
          </a:prstGeom>
          <a:noFill/>
        </p:spPr>
      </p:pic>
      <p:pic>
        <p:nvPicPr>
          <p:cNvPr id="58375" name="Picture 7" descr="D:\Pictures\ANH VUI\anh vui nhon\taochu_bgr_204.gif"/>
          <p:cNvPicPr>
            <a:picLocks noChangeAspect="1" noChangeArrowheads="1" noCrop="1"/>
          </p:cNvPicPr>
          <p:nvPr/>
        </p:nvPicPr>
        <p:blipFill>
          <a:blip r:embed="rId3"/>
          <a:srcRect/>
          <a:stretch>
            <a:fillRect/>
          </a:stretch>
        </p:blipFill>
        <p:spPr bwMode="auto">
          <a:xfrm>
            <a:off x="76200" y="5638800"/>
            <a:ext cx="1143000" cy="1143000"/>
          </a:xfrm>
          <a:prstGeom prst="rect">
            <a:avLst/>
          </a:prstGeom>
          <a:noFill/>
        </p:spPr>
      </p:pic>
    </p:spTree>
    <p:extLst>
      <p:ext uri="{BB962C8B-B14F-4D97-AF65-F5344CB8AC3E}">
        <p14:creationId xmlns:p14="http://schemas.microsoft.com/office/powerpoint/2010/main" val="38403364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9144000" cy="1524000"/>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58956" y="1066800"/>
            <a:ext cx="6626088" cy="4572000"/>
          </a:xfrm>
          <a:prstGeom prst="rect">
            <a:avLst/>
          </a:prstGeom>
          <a:noFill/>
          <a:ln w="28575">
            <a:solidFill>
              <a:srgbClr val="0000CC"/>
            </a:solidFill>
          </a:ln>
        </p:spPr>
      </p:pic>
      <p:sp>
        <p:nvSpPr>
          <p:cNvPr id="5" name="Rectangle 4">
            <a:hlinkClick r:id="rId4" action="ppaction://hlinksldjump"/>
          </p:cNvPr>
          <p:cNvSpPr/>
          <p:nvPr/>
        </p:nvSpPr>
        <p:spPr>
          <a:xfrm>
            <a:off x="1170039" y="1066800"/>
            <a:ext cx="2286000" cy="2286000"/>
          </a:xfrm>
          <a:prstGeom prst="rect">
            <a:avLst/>
          </a:prstGeom>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8900000" scaled="0"/>
            <a:tileRect/>
          </a:gra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9600" b="1">
                <a:solidFill>
                  <a:srgbClr val="000000"/>
                </a:solidFill>
                <a:latin typeface="Arial" pitchFamily="34" charset="0"/>
                <a:cs typeface="Arial" pitchFamily="34" charset="0"/>
              </a:rPr>
              <a:t>1</a:t>
            </a:r>
          </a:p>
        </p:txBody>
      </p:sp>
      <p:sp>
        <p:nvSpPr>
          <p:cNvPr id="12" name="TextBox 11"/>
          <p:cNvSpPr txBox="1"/>
          <p:nvPr/>
        </p:nvSpPr>
        <p:spPr>
          <a:xfrm>
            <a:off x="0" y="0"/>
            <a:ext cx="9144000" cy="1015663"/>
          </a:xfrm>
          <a:prstGeom prst="rect">
            <a:avLst/>
          </a:prstGeom>
          <a:noFill/>
        </p:spPr>
        <p:txBody>
          <a:bodyPr wrap="square" rtlCol="0">
            <a:spAutoFit/>
          </a:bodyPr>
          <a:lstStyle/>
          <a:p>
            <a:pPr algn="ctr"/>
            <a:r>
              <a:rPr lang="en-US" sz="6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VNI-Truck" pitchFamily="2" charset="0"/>
              </a:rPr>
              <a:t>LẬT SỐ ĐOÁN HÌNH</a:t>
            </a:r>
          </a:p>
        </p:txBody>
      </p:sp>
      <p:sp>
        <p:nvSpPr>
          <p:cNvPr id="13" name="Rectangle 12">
            <a:hlinkClick r:id="rId5" action="ppaction://hlinksldjump"/>
          </p:cNvPr>
          <p:cNvSpPr/>
          <p:nvPr/>
        </p:nvSpPr>
        <p:spPr>
          <a:xfrm>
            <a:off x="3429000" y="1066800"/>
            <a:ext cx="2286000" cy="2286000"/>
          </a:xfrm>
          <a:prstGeom prst="rect">
            <a:avLst/>
          </a:prstGeom>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8900000" scaled="0"/>
            <a:tileRect/>
          </a:gra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9600" b="1">
                <a:solidFill>
                  <a:srgbClr val="000000"/>
                </a:solidFill>
                <a:latin typeface="Arial" pitchFamily="34" charset="0"/>
                <a:cs typeface="Arial" pitchFamily="34" charset="0"/>
              </a:rPr>
              <a:t>2</a:t>
            </a:r>
          </a:p>
        </p:txBody>
      </p:sp>
      <p:sp>
        <p:nvSpPr>
          <p:cNvPr id="14" name="Rectangle 13">
            <a:hlinkClick r:id="rId6" action="ppaction://hlinksldjump"/>
          </p:cNvPr>
          <p:cNvSpPr/>
          <p:nvPr/>
        </p:nvSpPr>
        <p:spPr>
          <a:xfrm>
            <a:off x="5715000" y="1066800"/>
            <a:ext cx="2286000" cy="2286000"/>
          </a:xfrm>
          <a:prstGeom prst="rect">
            <a:avLst/>
          </a:prstGeom>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8900000" scaled="0"/>
            <a:tileRect/>
          </a:gra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9600" b="1">
                <a:solidFill>
                  <a:srgbClr val="000000"/>
                </a:solidFill>
                <a:latin typeface="Arial" pitchFamily="34" charset="0"/>
                <a:cs typeface="Arial" pitchFamily="34" charset="0"/>
              </a:rPr>
              <a:t>3</a:t>
            </a:r>
          </a:p>
        </p:txBody>
      </p:sp>
      <p:sp>
        <p:nvSpPr>
          <p:cNvPr id="15" name="Rectangle 14">
            <a:hlinkClick r:id="rId7" action="ppaction://hlinksldjump"/>
          </p:cNvPr>
          <p:cNvSpPr/>
          <p:nvPr/>
        </p:nvSpPr>
        <p:spPr>
          <a:xfrm>
            <a:off x="1143000" y="3352800"/>
            <a:ext cx="2286000" cy="2286000"/>
          </a:xfrm>
          <a:prstGeom prst="rect">
            <a:avLst/>
          </a:prstGeom>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8900000" scaled="0"/>
            <a:tileRect/>
          </a:gra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9600" b="1">
                <a:solidFill>
                  <a:srgbClr val="000000"/>
                </a:solidFill>
                <a:latin typeface="Arial" pitchFamily="34" charset="0"/>
                <a:cs typeface="Arial" pitchFamily="34" charset="0"/>
              </a:rPr>
              <a:t>4</a:t>
            </a:r>
          </a:p>
        </p:txBody>
      </p:sp>
      <p:sp>
        <p:nvSpPr>
          <p:cNvPr id="16" name="Rectangle 15">
            <a:hlinkClick r:id="rId8" action="ppaction://hlinksldjump"/>
          </p:cNvPr>
          <p:cNvSpPr/>
          <p:nvPr/>
        </p:nvSpPr>
        <p:spPr>
          <a:xfrm>
            <a:off x="3429000" y="3352800"/>
            <a:ext cx="2286000" cy="2286000"/>
          </a:xfrm>
          <a:prstGeom prst="rect">
            <a:avLst/>
          </a:prstGeom>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8900000" scaled="0"/>
            <a:tileRect/>
          </a:gra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9600" b="1">
                <a:solidFill>
                  <a:srgbClr val="000000"/>
                </a:solidFill>
                <a:latin typeface="Arial" pitchFamily="34" charset="0"/>
                <a:cs typeface="Arial" pitchFamily="34" charset="0"/>
              </a:rPr>
              <a:t>5</a:t>
            </a:r>
          </a:p>
        </p:txBody>
      </p:sp>
      <p:sp>
        <p:nvSpPr>
          <p:cNvPr id="17" name="Rectangle 16">
            <a:hlinkClick r:id="rId9" action="ppaction://hlinksldjump"/>
          </p:cNvPr>
          <p:cNvSpPr/>
          <p:nvPr/>
        </p:nvSpPr>
        <p:spPr>
          <a:xfrm>
            <a:off x="5715000" y="3352800"/>
            <a:ext cx="2286000" cy="2286000"/>
          </a:xfrm>
          <a:prstGeom prst="rect">
            <a:avLst/>
          </a:prstGeom>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8900000" scaled="0"/>
            <a:tileRect/>
          </a:gra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9600" b="1">
                <a:solidFill>
                  <a:srgbClr val="000000"/>
                </a:solidFill>
                <a:latin typeface="Arial" pitchFamily="34" charset="0"/>
                <a:cs typeface="Arial" pitchFamily="34" charset="0"/>
              </a:rPr>
              <a:t>6</a:t>
            </a:r>
          </a:p>
        </p:txBody>
      </p:sp>
      <p:pic>
        <p:nvPicPr>
          <p:cNvPr id="77825" name="Picture 1" descr="D:\Pictures\ANH VUI\anh vui nhon\1207781_53004361.gif"/>
          <p:cNvPicPr>
            <a:picLocks noChangeAspect="1" noChangeArrowheads="1" noCrop="1"/>
          </p:cNvPicPr>
          <p:nvPr/>
        </p:nvPicPr>
        <p:blipFill>
          <a:blip r:embed="rId10"/>
          <a:srcRect/>
          <a:stretch>
            <a:fillRect/>
          </a:stretch>
        </p:blipFill>
        <p:spPr bwMode="auto">
          <a:xfrm>
            <a:off x="7924800" y="5638800"/>
            <a:ext cx="1219200" cy="1219200"/>
          </a:xfrm>
          <a:prstGeom prst="rect">
            <a:avLst/>
          </a:prstGeom>
          <a:noFill/>
        </p:spPr>
      </p:pic>
      <p:pic>
        <p:nvPicPr>
          <p:cNvPr id="77826" name="Picture 2" descr="D:\Pictures\ANH VUI\anh vui nhon\1207781_53004361.gif"/>
          <p:cNvPicPr>
            <a:picLocks noChangeAspect="1" noChangeArrowheads="1" noCrop="1"/>
          </p:cNvPicPr>
          <p:nvPr/>
        </p:nvPicPr>
        <p:blipFill>
          <a:blip r:embed="rId10"/>
          <a:srcRect/>
          <a:stretch>
            <a:fillRect/>
          </a:stretch>
        </p:blipFill>
        <p:spPr bwMode="auto">
          <a:xfrm>
            <a:off x="6477000" y="5638800"/>
            <a:ext cx="1219200" cy="1219200"/>
          </a:xfrm>
          <a:prstGeom prst="rect">
            <a:avLst/>
          </a:prstGeom>
          <a:noFill/>
        </p:spPr>
      </p:pic>
      <p:pic>
        <p:nvPicPr>
          <p:cNvPr id="77827" name="Picture 3" descr="D:\Pictures\ANH VUI\anh vui nhon\1207781_53004361.gif"/>
          <p:cNvPicPr>
            <a:picLocks noChangeAspect="1" noChangeArrowheads="1" noCrop="1"/>
          </p:cNvPicPr>
          <p:nvPr/>
        </p:nvPicPr>
        <p:blipFill>
          <a:blip r:embed="rId10"/>
          <a:srcRect/>
          <a:stretch>
            <a:fillRect/>
          </a:stretch>
        </p:blipFill>
        <p:spPr bwMode="auto">
          <a:xfrm>
            <a:off x="1524000" y="5638800"/>
            <a:ext cx="1219200" cy="1219200"/>
          </a:xfrm>
          <a:prstGeom prst="rect">
            <a:avLst/>
          </a:prstGeom>
          <a:noFill/>
        </p:spPr>
      </p:pic>
      <p:pic>
        <p:nvPicPr>
          <p:cNvPr id="77828" name="Picture 4" descr="D:\Pictures\ANH VUI\anh vui nhon\1207781_53004361.gif"/>
          <p:cNvPicPr>
            <a:picLocks noChangeAspect="1" noChangeArrowheads="1" noCrop="1"/>
          </p:cNvPicPr>
          <p:nvPr/>
        </p:nvPicPr>
        <p:blipFill>
          <a:blip r:embed="rId10"/>
          <a:srcRect/>
          <a:stretch>
            <a:fillRect/>
          </a:stretch>
        </p:blipFill>
        <p:spPr bwMode="auto">
          <a:xfrm>
            <a:off x="3200400" y="5638800"/>
            <a:ext cx="1219200" cy="1219200"/>
          </a:xfrm>
          <a:prstGeom prst="rect">
            <a:avLst/>
          </a:prstGeom>
          <a:noFill/>
        </p:spPr>
      </p:pic>
      <p:pic>
        <p:nvPicPr>
          <p:cNvPr id="77829" name="Picture 5" descr="D:\Pictures\ANH VUI\anh vui nhon\1207781_53004361.gif"/>
          <p:cNvPicPr>
            <a:picLocks noChangeAspect="1" noChangeArrowheads="1" noCrop="1"/>
          </p:cNvPicPr>
          <p:nvPr/>
        </p:nvPicPr>
        <p:blipFill>
          <a:blip r:embed="rId10"/>
          <a:srcRect/>
          <a:stretch>
            <a:fillRect/>
          </a:stretch>
        </p:blipFill>
        <p:spPr bwMode="auto">
          <a:xfrm>
            <a:off x="4953000" y="5638800"/>
            <a:ext cx="1219200" cy="1219200"/>
          </a:xfrm>
          <a:prstGeom prst="rect">
            <a:avLst/>
          </a:prstGeom>
          <a:noFill/>
        </p:spPr>
      </p:pic>
      <p:pic>
        <p:nvPicPr>
          <p:cNvPr id="77830" name="Picture 6" descr="D:\Pictures\ANH VUI\anh vui nhon\1207781_53004361.gif"/>
          <p:cNvPicPr>
            <a:picLocks noChangeAspect="1" noChangeArrowheads="1" noCrop="1"/>
          </p:cNvPicPr>
          <p:nvPr/>
        </p:nvPicPr>
        <p:blipFill>
          <a:blip r:embed="rId10"/>
          <a:srcRect/>
          <a:stretch>
            <a:fillRect/>
          </a:stretch>
        </p:blipFill>
        <p:spPr bwMode="auto">
          <a:xfrm>
            <a:off x="0" y="5638800"/>
            <a:ext cx="1219200" cy="1219200"/>
          </a:xfrm>
          <a:prstGeom prst="rect">
            <a:avLst/>
          </a:prstGeom>
          <a:noFill/>
        </p:spPr>
      </p:pic>
      <p:sp>
        <p:nvSpPr>
          <p:cNvPr id="18" name="Action Button: End 17">
            <a:hlinkClick r:id="rId11" action="ppaction://hlinksldjump" highlightClick="1"/>
          </p:cNvPr>
          <p:cNvSpPr/>
          <p:nvPr/>
        </p:nvSpPr>
        <p:spPr>
          <a:xfrm>
            <a:off x="8229600" y="228600"/>
            <a:ext cx="685800" cy="533400"/>
          </a:xfrm>
          <a:prstGeom prst="actionButtonEnd">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46024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7830"/>
                    </p:tgtEl>
                  </p:cond>
                </p:stCondLst>
                <p:endSync evt="end" delay="0">
                  <p:rtn val="all"/>
                </p:endSync>
                <p:childTnLst>
                  <p:par>
                    <p:cTn id="3" fill="hold">
                      <p:stCondLst>
                        <p:cond delay="0"/>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77830"/>
                  </p:tgtEl>
                </p:cond>
              </p:nextCondLst>
            </p:seq>
            <p:seq concurrent="1" nextAc="seek">
              <p:cTn id="8" restart="whenNotActive" fill="hold" evtFilter="cancelBubble" nodeType="interactiveSeq">
                <p:stCondLst>
                  <p:cond evt="onClick" delay="0">
                    <p:tgtEl>
                      <p:spTgt spid="77827"/>
                    </p:tgtEl>
                  </p:cond>
                </p:stCondLst>
                <p:endSync evt="end" delay="0">
                  <p:rtn val="all"/>
                </p:endSync>
                <p:childTnLst>
                  <p:par>
                    <p:cTn id="9" fill="hold">
                      <p:stCondLst>
                        <p:cond delay="0"/>
                      </p:stCondLst>
                      <p:childTnLst>
                        <p:par>
                          <p:cTn id="10" fill="hold">
                            <p:stCondLst>
                              <p:cond delay="0"/>
                            </p:stCondLst>
                            <p:childTnLst>
                              <p:par>
                                <p:cTn id="11" presetID="4" presetClass="exit" presetSubtype="16" fill="hold" grpId="0" nodeType="clickEffect">
                                  <p:stCondLst>
                                    <p:cond delay="0"/>
                                  </p:stCondLst>
                                  <p:childTnLst>
                                    <p:animEffect transition="out" filter="box(in)">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77827"/>
                  </p:tgtEl>
                </p:cond>
              </p:nextCondLst>
            </p:seq>
            <p:seq concurrent="1" nextAc="seek">
              <p:cTn id="14" restart="whenNotActive" fill="hold" evtFilter="cancelBubble" nodeType="interactiveSeq">
                <p:stCondLst>
                  <p:cond evt="onClick" delay="0">
                    <p:tgtEl>
                      <p:spTgt spid="77828"/>
                    </p:tgtEl>
                  </p:cond>
                </p:stCondLst>
                <p:endSync evt="end" delay="0">
                  <p:rtn val="all"/>
                </p:endSync>
                <p:childTnLst>
                  <p:par>
                    <p:cTn id="15" fill="hold">
                      <p:stCondLst>
                        <p:cond delay="0"/>
                      </p:stCondLst>
                      <p:childTnLst>
                        <p:par>
                          <p:cTn id="16" fill="hold">
                            <p:stCondLst>
                              <p:cond delay="0"/>
                            </p:stCondLst>
                            <p:childTnLst>
                              <p:par>
                                <p:cTn id="17" presetID="4" presetClass="exit" presetSubtype="16" fill="hold" grpId="0" nodeType="clickEffect">
                                  <p:stCondLst>
                                    <p:cond delay="0"/>
                                  </p:stCondLst>
                                  <p:childTnLst>
                                    <p:animEffect transition="out" filter="box(in)">
                                      <p:cBhvr>
                                        <p:cTn id="18" dur="500"/>
                                        <p:tgtEl>
                                          <p:spTgt spid="14"/>
                                        </p:tgtEl>
                                      </p:cBhvr>
                                    </p:animEffect>
                                    <p:set>
                                      <p:cBhvr>
                                        <p:cTn id="1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77828"/>
                  </p:tgtEl>
                </p:cond>
              </p:nextCondLst>
            </p:seq>
            <p:seq concurrent="1" nextAc="seek">
              <p:cTn id="20" restart="whenNotActive" fill="hold" evtFilter="cancelBubble" nodeType="interactiveSeq">
                <p:stCondLst>
                  <p:cond evt="onClick" delay="0">
                    <p:tgtEl>
                      <p:spTgt spid="77829"/>
                    </p:tgtEl>
                  </p:cond>
                </p:stCondLst>
                <p:endSync evt="end" delay="0">
                  <p:rtn val="all"/>
                </p:endSync>
                <p:childTnLst>
                  <p:par>
                    <p:cTn id="21" fill="hold">
                      <p:stCondLst>
                        <p:cond delay="0"/>
                      </p:stCondLst>
                      <p:childTnLst>
                        <p:par>
                          <p:cTn id="22" fill="hold">
                            <p:stCondLst>
                              <p:cond delay="0"/>
                            </p:stCondLst>
                            <p:childTnLst>
                              <p:par>
                                <p:cTn id="23" presetID="4" presetClass="exit" presetSubtype="16" fill="hold" grpId="0" nodeType="clickEffect">
                                  <p:stCondLst>
                                    <p:cond delay="0"/>
                                  </p:stCondLst>
                                  <p:childTnLst>
                                    <p:animEffect transition="out" filter="box(in)">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77829"/>
                  </p:tgtEl>
                </p:cond>
              </p:nextCondLst>
            </p:seq>
            <p:seq concurrent="1" nextAc="seek">
              <p:cTn id="26" restart="whenNotActive" fill="hold" evtFilter="cancelBubble" nodeType="interactiveSeq">
                <p:stCondLst>
                  <p:cond evt="onClick" delay="0">
                    <p:tgtEl>
                      <p:spTgt spid="77826"/>
                    </p:tgtEl>
                  </p:cond>
                </p:stCondLst>
                <p:endSync evt="end" delay="0">
                  <p:rtn val="all"/>
                </p:endSync>
                <p:childTnLst>
                  <p:par>
                    <p:cTn id="27" fill="hold">
                      <p:stCondLst>
                        <p:cond delay="0"/>
                      </p:stCondLst>
                      <p:childTnLst>
                        <p:par>
                          <p:cTn id="28" fill="hold">
                            <p:stCondLst>
                              <p:cond delay="0"/>
                            </p:stCondLst>
                            <p:childTnLst>
                              <p:par>
                                <p:cTn id="29" presetID="4" presetClass="exit" presetSubtype="16" fill="hold" grpId="0" nodeType="clickEffect">
                                  <p:stCondLst>
                                    <p:cond delay="0"/>
                                  </p:stCondLst>
                                  <p:childTnLst>
                                    <p:animEffect transition="out" filter="box(in)">
                                      <p:cBhvr>
                                        <p:cTn id="30" dur="500"/>
                                        <p:tgtEl>
                                          <p:spTgt spid="16"/>
                                        </p:tgtEl>
                                      </p:cBhvr>
                                    </p:animEffect>
                                    <p:set>
                                      <p:cBhvr>
                                        <p:cTn id="31"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77826"/>
                  </p:tgtEl>
                </p:cond>
              </p:nextCondLst>
            </p:seq>
            <p:seq concurrent="1" nextAc="seek">
              <p:cTn id="32" restart="whenNotActive" fill="hold" evtFilter="cancelBubble" nodeType="interactiveSeq">
                <p:stCondLst>
                  <p:cond evt="onClick" delay="0">
                    <p:tgtEl>
                      <p:spTgt spid="77825"/>
                    </p:tgtEl>
                  </p:cond>
                </p:stCondLst>
                <p:endSync evt="end" delay="0">
                  <p:rtn val="all"/>
                </p:endSync>
                <p:childTnLst>
                  <p:par>
                    <p:cTn id="33" fill="hold">
                      <p:stCondLst>
                        <p:cond delay="0"/>
                      </p:stCondLst>
                      <p:childTnLst>
                        <p:par>
                          <p:cTn id="34" fill="hold">
                            <p:stCondLst>
                              <p:cond delay="0"/>
                            </p:stCondLst>
                            <p:childTnLst>
                              <p:par>
                                <p:cTn id="35" presetID="4" presetClass="exit" presetSubtype="16" fill="hold" grpId="0" nodeType="clickEffect">
                                  <p:stCondLst>
                                    <p:cond delay="0"/>
                                  </p:stCondLst>
                                  <p:childTnLst>
                                    <p:animEffect transition="out" filter="box(in)">
                                      <p:cBhvr>
                                        <p:cTn id="36" dur="500"/>
                                        <p:tgtEl>
                                          <p:spTgt spid="17"/>
                                        </p:tgtEl>
                                      </p:cBhvr>
                                    </p:animEffect>
                                    <p:set>
                                      <p:cBhvr>
                                        <p:cTn id="3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77825"/>
                  </p:tgtEl>
                </p:cond>
              </p:nextCondLst>
            </p:seq>
          </p:childTnLst>
        </p:cTn>
      </p:par>
    </p:tnLst>
    <p:bldLst>
      <p:bldP spid="5" grpId="0" animBg="1"/>
      <p:bldP spid="13" grpId="0" animBg="1"/>
      <p:bldP spid="14" grpId="0" animBg="1"/>
      <p:bldP spid="15" grpId="0" animBg="1"/>
      <p:bldP spid="16" grpId="0" animBg="1"/>
      <p:bldP spid="1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0" y="0"/>
            <a:ext cx="9144000" cy="1524000"/>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 name="Oval 8"/>
          <p:cNvSpPr/>
          <p:nvPr/>
        </p:nvSpPr>
        <p:spPr>
          <a:xfrm>
            <a:off x="533400" y="3352800"/>
            <a:ext cx="685800" cy="609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801" name="Rectangle 1"/>
          <p:cNvSpPr>
            <a:spLocks noChangeArrowheads="1"/>
          </p:cNvSpPr>
          <p:nvPr/>
        </p:nvSpPr>
        <p:spPr bwMode="auto">
          <a:xfrm>
            <a:off x="228600" y="1220688"/>
            <a:ext cx="86106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en-US" altLang="ja-JP" sz="2800" b="1" i="0" u="none" strike="noStrike" cap="none" normalizeH="0" baseline="0">
                <a:ln>
                  <a:noFill/>
                </a:ln>
                <a:solidFill>
                  <a:srgbClr val="FF0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Câu 1. </a:t>
            </a:r>
            <a:r>
              <a:rPr lang="en-US" sz="2800" b="1">
                <a:solidFill>
                  <a:srgbClr val="FF0000"/>
                </a:solidFill>
                <a:effectLst>
                  <a:outerShdw blurRad="38100" dist="38100" dir="2700000" algn="tl">
                    <a:srgbClr val="000000">
                      <a:alpha val="43137"/>
                    </a:srgbClr>
                  </a:outerShdw>
                </a:effectLst>
              </a:rPr>
              <a:t>Khi đun nóng ancol </a:t>
            </a:r>
          </a:p>
          <a:p>
            <a:r>
              <a:rPr lang="en-US" sz="2800" b="1">
                <a:solidFill>
                  <a:srgbClr val="0000CC"/>
                </a:solidFill>
                <a:effectLst>
                  <a:outerShdw blurRad="38100" dist="38100" dir="2700000" algn="tl">
                    <a:srgbClr val="000000">
                      <a:alpha val="43137"/>
                    </a:srgbClr>
                  </a:outerShdw>
                </a:effectLst>
              </a:rPr>
              <a:t>CH­</a:t>
            </a:r>
            <a:r>
              <a:rPr lang="en-US" sz="2800" b="1" baseline="-25000">
                <a:solidFill>
                  <a:srgbClr val="0000CC"/>
                </a:solidFill>
                <a:effectLst>
                  <a:outerShdw blurRad="38100" dist="38100" dir="2700000" algn="tl">
                    <a:srgbClr val="000000">
                      <a:alpha val="43137"/>
                    </a:srgbClr>
                  </a:outerShdw>
                </a:effectLst>
              </a:rPr>
              <a:t>3</a:t>
            </a:r>
            <a:r>
              <a:rPr lang="en-US" sz="2800" b="1">
                <a:solidFill>
                  <a:srgbClr val="0000CC"/>
                </a:solidFill>
                <a:effectLst>
                  <a:outerShdw blurRad="38100" dist="38100" dir="2700000" algn="tl">
                    <a:srgbClr val="000000">
                      <a:alpha val="43137"/>
                    </a:srgbClr>
                  </a:outerShdw>
                </a:effectLst>
              </a:rPr>
              <a:t>–CH(OH)–CH–(CH</a:t>
            </a:r>
            <a:r>
              <a:rPr lang="en-US" sz="2800" b="1" baseline="-25000">
                <a:solidFill>
                  <a:srgbClr val="0000CC"/>
                </a:solidFill>
                <a:effectLst>
                  <a:outerShdw blurRad="38100" dist="38100" dir="2700000" algn="tl">
                    <a:srgbClr val="000000">
                      <a:alpha val="43137"/>
                    </a:srgbClr>
                  </a:outerShdw>
                </a:effectLst>
              </a:rPr>
              <a:t>3</a:t>
            </a:r>
            <a:r>
              <a:rPr lang="en-US" sz="2800" b="1">
                <a:solidFill>
                  <a:srgbClr val="0000CC"/>
                </a:solidFill>
                <a:effectLst>
                  <a:outerShdw blurRad="38100" dist="38100" dir="2700000" algn="tl">
                    <a:srgbClr val="000000">
                      <a:alpha val="43137"/>
                    </a:srgbClr>
                  </a:outerShdw>
                </a:effectLst>
              </a:rPr>
              <a:t>)</a:t>
            </a:r>
            <a:r>
              <a:rPr lang="en-US" sz="2800" b="1" baseline="-25000">
                <a:solidFill>
                  <a:srgbClr val="0000CC"/>
                </a:solidFill>
                <a:effectLst>
                  <a:outerShdw blurRad="38100" dist="38100" dir="2700000" algn="tl">
                    <a:srgbClr val="000000">
                      <a:alpha val="43137"/>
                    </a:srgbClr>
                  </a:outerShdw>
                </a:effectLst>
              </a:rPr>
              <a:t>2</a:t>
            </a:r>
            <a:r>
              <a:rPr lang="en-US" sz="2800" b="1">
                <a:solidFill>
                  <a:srgbClr val="0000CC"/>
                </a:solidFill>
                <a:effectLst>
                  <a:outerShdw blurRad="38100" dist="38100" dir="2700000" algn="tl">
                    <a:srgbClr val="000000">
                      <a:alpha val="43137"/>
                    </a:srgbClr>
                  </a:outerShdw>
                </a:effectLst>
              </a:rPr>
              <a:t> </a:t>
            </a:r>
          </a:p>
          <a:p>
            <a:pPr algn="just"/>
            <a:r>
              <a:rPr lang="en-US" sz="2800" b="1">
                <a:solidFill>
                  <a:srgbClr val="FF0000"/>
                </a:solidFill>
                <a:effectLst>
                  <a:outerShdw blurRad="38100" dist="38100" dir="2700000" algn="tl">
                    <a:srgbClr val="000000">
                      <a:alpha val="43137"/>
                    </a:srgbClr>
                  </a:outerShdw>
                </a:effectLst>
              </a:rPr>
              <a:t>với H</a:t>
            </a:r>
            <a:r>
              <a:rPr lang="en-US" sz="2800" b="1" baseline="-25000">
                <a:solidFill>
                  <a:srgbClr val="FF0000"/>
                </a:solidFill>
                <a:effectLst>
                  <a:outerShdw blurRad="38100" dist="38100" dir="2700000" algn="tl">
                    <a:srgbClr val="000000">
                      <a:alpha val="43137"/>
                    </a:srgbClr>
                  </a:outerShdw>
                </a:effectLst>
              </a:rPr>
              <a:t>2</a:t>
            </a:r>
            <a:r>
              <a:rPr lang="en-US" sz="2800" b="1">
                <a:solidFill>
                  <a:srgbClr val="FF0000"/>
                </a:solidFill>
                <a:effectLst>
                  <a:outerShdw blurRad="38100" dist="38100" dir="2700000" algn="tl">
                    <a:srgbClr val="000000">
                      <a:alpha val="43137"/>
                    </a:srgbClr>
                  </a:outerShdw>
                </a:effectLst>
              </a:rPr>
              <a:t>SO</a:t>
            </a:r>
            <a:r>
              <a:rPr lang="en-US" sz="2800" b="1" baseline="-25000">
                <a:solidFill>
                  <a:srgbClr val="FF0000"/>
                </a:solidFill>
                <a:effectLst>
                  <a:outerShdw blurRad="38100" dist="38100" dir="2700000" algn="tl">
                    <a:srgbClr val="000000">
                      <a:alpha val="43137"/>
                    </a:srgbClr>
                  </a:outerShdw>
                </a:effectLst>
              </a:rPr>
              <a:t>4</a:t>
            </a:r>
            <a:r>
              <a:rPr lang="en-US" sz="2800" b="1">
                <a:solidFill>
                  <a:srgbClr val="FF0000"/>
                </a:solidFill>
                <a:effectLst>
                  <a:outerShdw blurRad="38100" dist="38100" dir="2700000" algn="tl">
                    <a:srgbClr val="000000">
                      <a:alpha val="43137"/>
                    </a:srgbClr>
                  </a:outerShdw>
                </a:effectLst>
              </a:rPr>
              <a:t> đặc, 170</a:t>
            </a:r>
            <a:r>
              <a:rPr lang="en-US" sz="2800" b="1" baseline="30000">
                <a:solidFill>
                  <a:srgbClr val="FF0000"/>
                </a:solidFill>
                <a:effectLst>
                  <a:outerShdw blurRad="38100" dist="38100" dir="2700000" algn="tl">
                    <a:srgbClr val="000000">
                      <a:alpha val="43137"/>
                    </a:srgbClr>
                  </a:outerShdw>
                </a:effectLst>
              </a:rPr>
              <a:t>o</a:t>
            </a:r>
            <a:r>
              <a:rPr lang="en-US" sz="2800" b="1">
                <a:solidFill>
                  <a:srgbClr val="FF0000"/>
                </a:solidFill>
                <a:effectLst>
                  <a:outerShdw blurRad="38100" dist="38100" dir="2700000" algn="tl">
                    <a:srgbClr val="000000">
                      <a:alpha val="43137"/>
                    </a:srgbClr>
                  </a:outerShdw>
                </a:effectLst>
              </a:rPr>
              <a:t>C người ta thu được sản phẩm hữu cơ chính có tên là:</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ja-JP" sz="2800" b="1" i="0" u="none" strike="noStrike" cap="none" normalizeH="0" baseline="0">
              <a:ln>
                <a:noFill/>
              </a:ln>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Rectangle 2"/>
          <p:cNvSpPr/>
          <p:nvPr/>
        </p:nvSpPr>
        <p:spPr>
          <a:xfrm>
            <a:off x="685800" y="2915960"/>
            <a:ext cx="8534400" cy="954107"/>
          </a:xfrm>
          <a:prstGeom prst="rect">
            <a:avLst/>
          </a:prstGeom>
        </p:spPr>
        <p:txBody>
          <a:bodyPr wrap="square">
            <a:spAutoFit/>
          </a:bodyPr>
          <a:lstStyle/>
          <a:p>
            <a:pPr algn="just" eaLnBrk="0" hangingPunct="0"/>
            <a:r>
              <a:rPr lang="vi-VN" altLang="ja-JP" sz="2800" b="1">
                <a:solidFill>
                  <a:srgbClr val="0000CC"/>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A. </a:t>
            </a:r>
            <a:r>
              <a:rPr lang="en-US" sz="2800" b="1">
                <a:solidFill>
                  <a:srgbClr val="0000CC"/>
                </a:solidFill>
              </a:rPr>
              <a:t>2–metyl but–1–en.</a:t>
            </a:r>
          </a:p>
          <a:p>
            <a:pPr lvl="0" algn="just" eaLnBrk="0" fontAlgn="base" hangingPunct="0">
              <a:spcBef>
                <a:spcPct val="0"/>
              </a:spcBef>
              <a:spcAft>
                <a:spcPct val="0"/>
              </a:spcAft>
            </a:pPr>
            <a:endParaRPr lang="en-US" altLang="ja-JP" sz="2800" b="1">
              <a:solidFill>
                <a:srgbClr val="0000CC"/>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Rectangle 3"/>
          <p:cNvSpPr/>
          <p:nvPr/>
        </p:nvSpPr>
        <p:spPr>
          <a:xfrm>
            <a:off x="685800" y="3439180"/>
            <a:ext cx="7391400" cy="523220"/>
          </a:xfrm>
          <a:prstGeom prst="rect">
            <a:avLst/>
          </a:prstGeom>
        </p:spPr>
        <p:txBody>
          <a:bodyPr wrap="square">
            <a:spAutoFit/>
          </a:bodyPr>
          <a:lstStyle/>
          <a:p>
            <a:pPr lvl="0" algn="just" eaLnBrk="0" hangingPunct="0"/>
            <a:r>
              <a:rPr lang="vi-VN" altLang="ja-JP" sz="2800" b="1">
                <a:solidFill>
                  <a:srgbClr val="0000CC"/>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B. </a:t>
            </a:r>
            <a:r>
              <a:rPr lang="en-US" sz="2800" b="1">
                <a:solidFill>
                  <a:srgbClr val="0000CC"/>
                </a:solidFill>
              </a:rPr>
              <a:t>2–metyl but–2–en.</a:t>
            </a:r>
            <a:endParaRPr lang="en-US" altLang="ja-JP" sz="2800" b="1">
              <a:solidFill>
                <a:srgbClr val="0000CC"/>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Rectangle 4"/>
          <p:cNvSpPr/>
          <p:nvPr/>
        </p:nvSpPr>
        <p:spPr>
          <a:xfrm>
            <a:off x="708024" y="3972580"/>
            <a:ext cx="7826376" cy="523220"/>
          </a:xfrm>
          <a:prstGeom prst="rect">
            <a:avLst/>
          </a:prstGeom>
        </p:spPr>
        <p:txBody>
          <a:bodyPr wrap="square">
            <a:spAutoFit/>
          </a:bodyPr>
          <a:lstStyle/>
          <a:p>
            <a:pPr algn="just"/>
            <a:r>
              <a:rPr lang="vi-VN" altLang="ja-JP" sz="2800" b="1">
                <a:solidFill>
                  <a:srgbClr val="0000CC"/>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C. </a:t>
            </a:r>
            <a:r>
              <a:rPr lang="en-US" sz="2800" b="1">
                <a:solidFill>
                  <a:srgbClr val="0000CC"/>
                </a:solidFill>
              </a:rPr>
              <a:t>2,2–đimetyl propan–1–ol.</a:t>
            </a:r>
          </a:p>
        </p:txBody>
      </p:sp>
      <p:sp>
        <p:nvSpPr>
          <p:cNvPr id="6" name="Rectangle 5"/>
          <p:cNvSpPr/>
          <p:nvPr/>
        </p:nvSpPr>
        <p:spPr>
          <a:xfrm>
            <a:off x="685800" y="4582180"/>
            <a:ext cx="7845425" cy="523220"/>
          </a:xfrm>
          <a:prstGeom prst="rect">
            <a:avLst/>
          </a:prstGeom>
        </p:spPr>
        <p:txBody>
          <a:bodyPr wrap="square">
            <a:spAutoFit/>
          </a:bodyPr>
          <a:lstStyle/>
          <a:p>
            <a:pPr algn="just"/>
            <a:r>
              <a:rPr lang="vi-VN" altLang="ja-JP" sz="2800" b="1">
                <a:solidFill>
                  <a:srgbClr val="0000CC"/>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D. </a:t>
            </a:r>
            <a:r>
              <a:rPr lang="en-US" sz="2800" b="1">
                <a:solidFill>
                  <a:srgbClr val="0000CC"/>
                </a:solidFill>
              </a:rPr>
              <a:t>3–metyl butan–1–ol.</a:t>
            </a:r>
          </a:p>
        </p:txBody>
      </p:sp>
      <p:sp>
        <p:nvSpPr>
          <p:cNvPr id="7" name="Action Button: Beginning 6">
            <a:hlinkClick r:id="rId3" action="ppaction://hlinksldjump" highlightClick="1"/>
          </p:cNvPr>
          <p:cNvSpPr/>
          <p:nvPr/>
        </p:nvSpPr>
        <p:spPr>
          <a:xfrm>
            <a:off x="8077200" y="6172200"/>
            <a:ext cx="762000" cy="533400"/>
          </a:xfrm>
          <a:prstGeom prst="actionButtonBeginning">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8" name="Picture 3" descr="C:\Users\ThaiSonBurio\Desktop\New folder (3)\si-kao100X100.gif"/>
          <p:cNvPicPr>
            <a:picLocks noChangeAspect="1" noChangeArrowheads="1" noCrop="1"/>
          </p:cNvPicPr>
          <p:nvPr/>
        </p:nvPicPr>
        <p:blipFill>
          <a:blip r:embed="rId4"/>
          <a:srcRect/>
          <a:stretch>
            <a:fillRect/>
          </a:stretch>
        </p:blipFill>
        <p:spPr bwMode="auto">
          <a:xfrm>
            <a:off x="0" y="5181600"/>
            <a:ext cx="1676400" cy="1676400"/>
          </a:xfrm>
          <a:prstGeom prst="rect">
            <a:avLst/>
          </a:prstGeom>
          <a:noFill/>
        </p:spPr>
      </p:pic>
      <p:pic>
        <p:nvPicPr>
          <p:cNvPr id="10" name="Picture 3" descr="C:\Users\ThaiSonBurio\Desktop\MAT CUOI\cry (2).png"/>
          <p:cNvPicPr>
            <a:picLocks noChangeAspect="1" noChangeArrowheads="1"/>
          </p:cNvPicPr>
          <p:nvPr/>
        </p:nvPicPr>
        <p:blipFill>
          <a:blip r:embed="rId5"/>
          <a:srcRect/>
          <a:stretch>
            <a:fillRect/>
          </a:stretch>
        </p:blipFill>
        <p:spPr bwMode="auto">
          <a:xfrm>
            <a:off x="3810000" y="4953000"/>
            <a:ext cx="1905000" cy="1905000"/>
          </a:xfrm>
          <a:prstGeom prst="rect">
            <a:avLst/>
          </a:prstGeom>
          <a:noFill/>
        </p:spPr>
      </p:pic>
      <p:sp>
        <p:nvSpPr>
          <p:cNvPr id="11" name="Rectangle 10"/>
          <p:cNvSpPr/>
          <p:nvPr/>
        </p:nvSpPr>
        <p:spPr>
          <a:xfrm>
            <a:off x="914400" y="152400"/>
            <a:ext cx="7391400" cy="990600"/>
          </a:xfrm>
          <a:prstGeom prst="rect">
            <a:avLst/>
          </a:prstGeom>
          <a:solidFill>
            <a:srgbClr val="FF0000"/>
          </a:solidFill>
          <a:ln w="635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a:solidFill>
                  <a:srgbClr val="FFFFFF"/>
                </a:solidFill>
                <a:latin typeface="Arial" pitchFamily="34" charset="0"/>
                <a:cs typeface="Arial" pitchFamily="34" charset="0"/>
              </a:rPr>
              <a:t> </a:t>
            </a:r>
            <a:r>
              <a:rPr lang="en-US" sz="3600" b="1">
                <a:solidFill>
                  <a:srgbClr val="FFFFFF"/>
                </a:solidFill>
                <a:latin typeface="Arial" pitchFamily="34" charset="0"/>
                <a:cs typeface="Arial" pitchFamily="34" charset="0"/>
              </a:rPr>
              <a:t>1   2    3   4    5    6    7    8    9   10</a:t>
            </a:r>
            <a:endParaRPr lang="vi-VN" sz="3600" b="1">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712399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10000"/>
                                        <p:tgtEl>
                                          <p:spTgt spid="11"/>
                                        </p:tgtEl>
                                      </p:cBhvr>
                                    </p:animEffect>
                                    <p:set>
                                      <p:cBhvr>
                                        <p:cTn id="7" dur="1" fill="hold">
                                          <p:stCondLst>
                                            <p:cond delay="9999"/>
                                          </p:stCondLst>
                                        </p:cTn>
                                        <p:tgtEl>
                                          <p:spTgt spid="11"/>
                                        </p:tgtEl>
                                        <p:attrNameLst>
                                          <p:attrName>style.visibility</p:attrName>
                                        </p:attrNameLst>
                                      </p:cBhvr>
                                      <p:to>
                                        <p:strVal val="hidden"/>
                                      </p:to>
                                    </p:set>
                                  </p:childTnLst>
                                  <p:subTnLst>
                                    <p:audio>
                                      <p:cMediaNode vol="100000">
                                        <p:cTn display="0" masterRel="sameClick">
                                          <p:stCondLst>
                                            <p:cond evt="begin" delay="0">
                                              <p:tn val="5"/>
                                            </p:cond>
                                          </p:stCondLst>
                                          <p:endCondLst>
                                            <p:cond evt="onStopAudio" delay="0">
                                              <p:tgtEl>
                                                <p:sldTgt/>
                                              </p:tgtEl>
                                            </p:cond>
                                          </p:endCondLst>
                                        </p:cTn>
                                        <p:tgtEl>
                                          <p:sndTgt r:embed="rId2"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ox(in)">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xit" presetSubtype="16" fill="hold" nodeType="clickEffect">
                                  <p:stCondLst>
                                    <p:cond delay="0"/>
                                  </p:stCondLst>
                                  <p:childTnLst>
                                    <p:animEffect transition="out" filter="box(in)">
                                      <p:cBhvr>
                                        <p:cTn id="17" dur="500"/>
                                        <p:tgtEl>
                                          <p:spTgt spid="10"/>
                                        </p:tgtEl>
                                      </p:cBhvr>
                                    </p:animEffect>
                                    <p:set>
                                      <p:cBhvr>
                                        <p:cTn id="18"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9" restart="whenNotActive" fill="hold" evtFilter="cancelBubble" nodeType="interactiveSeq">
                <p:stCondLst>
                  <p:cond evt="onClick" delay="0">
                    <p:tgtEl>
                      <p:spTgt spid="5"/>
                    </p:tgtEl>
                  </p:cond>
                </p:stCondLst>
                <p:endSync evt="end" delay="0">
                  <p:rtn val="all"/>
                </p:endSync>
                <p:childTnLst>
                  <p:par>
                    <p:cTn id="20" fill="hold">
                      <p:stCondLst>
                        <p:cond delay="0"/>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ox(in)">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xit" presetSubtype="16" fill="hold" nodeType="clickEffect">
                                  <p:stCondLst>
                                    <p:cond delay="0"/>
                                  </p:stCondLst>
                                  <p:childTnLst>
                                    <p:animEffect transition="out" filter="box(in)">
                                      <p:cBhvr>
                                        <p:cTn id="28" dur="500"/>
                                        <p:tgtEl>
                                          <p:spTgt spid="10"/>
                                        </p:tgtEl>
                                      </p:cBhvr>
                                    </p:animEffect>
                                    <p:set>
                                      <p:cBhvr>
                                        <p:cTn id="29"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30" restart="whenNotActive" fill="hold" evtFilter="cancelBubble" nodeType="interactiveSeq">
                <p:stCondLst>
                  <p:cond evt="onClick" delay="0">
                    <p:tgtEl>
                      <p:spTgt spid="6"/>
                    </p:tgtEl>
                  </p:cond>
                </p:stCondLst>
                <p:endSync evt="end" delay="0">
                  <p:rtn val="all"/>
                </p:endSync>
                <p:childTnLst>
                  <p:par>
                    <p:cTn id="31" fill="hold">
                      <p:stCondLst>
                        <p:cond delay="0"/>
                      </p:stCondLst>
                      <p:childTnLst>
                        <p:par>
                          <p:cTn id="32" fill="hold">
                            <p:stCondLst>
                              <p:cond delay="0"/>
                            </p:stCondLst>
                            <p:childTnLst>
                              <p:par>
                                <p:cTn id="33" presetID="4" presetClass="entr" presetSubtype="16"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ox(in)">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xit" presetSubtype="16" fill="hold" nodeType="clickEffect">
                                  <p:stCondLst>
                                    <p:cond delay="0"/>
                                  </p:stCondLst>
                                  <p:childTnLst>
                                    <p:animEffect transition="out" filter="box(in)">
                                      <p:cBhvr>
                                        <p:cTn id="39" dur="500"/>
                                        <p:tgtEl>
                                          <p:spTgt spid="10"/>
                                        </p:tgtEl>
                                      </p:cBhvr>
                                    </p:animEffect>
                                    <p:set>
                                      <p:cBhvr>
                                        <p:cTn id="40"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41" restart="whenNotActive" fill="hold" evtFilter="cancelBubble" nodeType="interactiveSeq">
                <p:stCondLst>
                  <p:cond evt="onClick" delay="0">
                    <p:tgtEl>
                      <p:spTgt spid="4"/>
                    </p:tgtEl>
                  </p:cond>
                </p:stCondLst>
                <p:endSync evt="end" delay="0">
                  <p:rtn val="all"/>
                </p:endSync>
                <p:childTnLst>
                  <p:par>
                    <p:cTn id="42" fill="hold">
                      <p:stCondLst>
                        <p:cond delay="0"/>
                      </p:stCondLst>
                      <p:childTnLst>
                        <p:par>
                          <p:cTn id="43" fill="hold">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box(in)">
                                      <p:cBhvr>
                                        <p:cTn id="46" dur="500"/>
                                        <p:tgtEl>
                                          <p:spTgt spid="9"/>
                                        </p:tgtEl>
                                      </p:cBhvr>
                                    </p:animEffect>
                                  </p:childTnLst>
                                </p:cTn>
                              </p:par>
                            </p:childTnLst>
                          </p:cTn>
                        </p:par>
                      </p:childTnLst>
                    </p:cTn>
                  </p:par>
                </p:childTnLst>
              </p:cTn>
              <p:nextCondLst>
                <p:cond evt="onClick" delay="0">
                  <p:tgtEl>
                    <p:spTgt spid="4"/>
                  </p:tgtEl>
                </p:cond>
              </p:nextCondLst>
            </p:seq>
          </p:childTnLst>
        </p:cTn>
      </p:par>
    </p:tnLst>
    <p:bldLst>
      <p:bldP spid="9" grpId="0" animBg="1"/>
      <p:bldP spid="1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0" y="0"/>
            <a:ext cx="9144000" cy="1524000"/>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 name="Oval 9"/>
          <p:cNvSpPr/>
          <p:nvPr/>
        </p:nvSpPr>
        <p:spPr>
          <a:xfrm>
            <a:off x="1798811" y="3429000"/>
            <a:ext cx="685800" cy="609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0000CC"/>
              </a:solidFill>
              <a:effectLst>
                <a:outerShdw blurRad="38100" dist="38100" dir="2700000" algn="tl">
                  <a:srgbClr val="000000">
                    <a:alpha val="43137"/>
                  </a:srgbClr>
                </a:outerShdw>
              </a:effectLst>
              <a:latin typeface="Arial" pitchFamily="34" charset="0"/>
              <a:cs typeface="Arial" pitchFamily="34" charset="0"/>
            </a:endParaRPr>
          </a:p>
        </p:txBody>
      </p:sp>
      <p:sp>
        <p:nvSpPr>
          <p:cNvPr id="75777" name="Rectangle 1"/>
          <p:cNvSpPr>
            <a:spLocks noChangeArrowheads="1"/>
          </p:cNvSpPr>
          <p:nvPr/>
        </p:nvSpPr>
        <p:spPr bwMode="auto">
          <a:xfrm>
            <a:off x="457200" y="1617821"/>
            <a:ext cx="8382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hangingPunct="0">
              <a:spcBef>
                <a:spcPct val="50000"/>
              </a:spcBef>
            </a:pPr>
            <a:r>
              <a:rPr lang="en-US" sz="3200" b="1">
                <a:solidFill>
                  <a:srgbClr val="FF0000"/>
                </a:solidFill>
                <a:effectLst>
                  <a:outerShdw blurRad="38100" dist="38100" dir="2700000" algn="tl">
                    <a:srgbClr val="000000">
                      <a:alpha val="43137"/>
                    </a:srgbClr>
                  </a:outerShdw>
                </a:effectLst>
                <a:latin typeface="Arial" pitchFamily="34" charset="0"/>
                <a:cs typeface="Arial" pitchFamily="34" charset="0"/>
              </a:rPr>
              <a:t>Câu 2. </a:t>
            </a:r>
            <a:r>
              <a:rPr lang="en-US" sz="3200" b="1">
                <a:solidFill>
                  <a:srgbClr val="FF0000"/>
                </a:solidFill>
                <a:effectLst>
                  <a:outerShdw blurRad="38100" dist="38100" dir="2700000" algn="tl">
                    <a:srgbClr val="000000">
                      <a:alpha val="43137"/>
                    </a:srgbClr>
                  </a:outerShdw>
                </a:effectLst>
              </a:rPr>
              <a:t>Số đồng phân ancol của C</a:t>
            </a:r>
            <a:r>
              <a:rPr lang="en-US" sz="3200" b="1" baseline="-25000">
                <a:solidFill>
                  <a:srgbClr val="FF0000"/>
                </a:solidFill>
                <a:effectLst>
                  <a:outerShdw blurRad="38100" dist="38100" dir="2700000" algn="tl">
                    <a:srgbClr val="000000">
                      <a:alpha val="43137"/>
                    </a:srgbClr>
                  </a:outerShdw>
                </a:effectLst>
              </a:rPr>
              <a:t>4</a:t>
            </a:r>
            <a:r>
              <a:rPr lang="en-US" sz="3200" b="1">
                <a:solidFill>
                  <a:srgbClr val="FF0000"/>
                </a:solidFill>
                <a:effectLst>
                  <a:outerShdw blurRad="38100" dist="38100" dir="2700000" algn="tl">
                    <a:srgbClr val="000000">
                      <a:alpha val="43137"/>
                    </a:srgbClr>
                  </a:outerShdw>
                </a:effectLst>
              </a:rPr>
              <a:t>H</a:t>
            </a:r>
            <a:r>
              <a:rPr lang="en-US" sz="3200" b="1" baseline="-25000">
                <a:solidFill>
                  <a:srgbClr val="FF0000"/>
                </a:solidFill>
                <a:effectLst>
                  <a:outerShdw blurRad="38100" dist="38100" dir="2700000" algn="tl">
                    <a:srgbClr val="000000">
                      <a:alpha val="43137"/>
                    </a:srgbClr>
                  </a:outerShdw>
                </a:effectLst>
              </a:rPr>
              <a:t>9</a:t>
            </a:r>
            <a:r>
              <a:rPr lang="en-US" sz="3200" b="1">
                <a:solidFill>
                  <a:srgbClr val="FF0000"/>
                </a:solidFill>
                <a:effectLst>
                  <a:outerShdw blurRad="38100" dist="38100" dir="2700000" algn="tl">
                    <a:srgbClr val="000000">
                      <a:alpha val="43137"/>
                    </a:srgbClr>
                  </a:outerShdw>
                </a:effectLst>
              </a:rPr>
              <a:t>OH</a:t>
            </a:r>
            <a:r>
              <a:rPr lang="en-US" sz="3200" b="1">
                <a:solidFill>
                  <a:srgbClr val="FF0000"/>
                </a:solidFill>
                <a:effectLst>
                  <a:outerShdw blurRad="38100" dist="38100" dir="2700000" algn="tl">
                    <a:srgbClr val="000000">
                      <a:alpha val="43137"/>
                    </a:srgbClr>
                  </a:outerShdw>
                </a:effectLst>
                <a:latin typeface="Arial" pitchFamily="34" charset="0"/>
                <a:cs typeface="Arial" pitchFamily="34" charset="0"/>
              </a:rPr>
              <a:t>:</a:t>
            </a:r>
          </a:p>
        </p:txBody>
      </p:sp>
      <p:sp>
        <p:nvSpPr>
          <p:cNvPr id="3" name="Rectangle 2"/>
          <p:cNvSpPr/>
          <p:nvPr/>
        </p:nvSpPr>
        <p:spPr>
          <a:xfrm>
            <a:off x="1768823" y="2286000"/>
            <a:ext cx="1431577" cy="584775"/>
          </a:xfrm>
          <a:prstGeom prst="rect">
            <a:avLst/>
          </a:prstGeom>
        </p:spPr>
        <p:txBody>
          <a:bodyPr wrap="square">
            <a:spAutoFit/>
          </a:bodyPr>
          <a:lstStyle/>
          <a:p>
            <a:pPr eaLnBrk="0" hangingPunct="0"/>
            <a:r>
              <a:rPr lang="vi-VN" altLang="ja-JP" sz="3200" b="1">
                <a:solidFill>
                  <a:srgbClr val="0000CC"/>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A. </a:t>
            </a:r>
            <a:r>
              <a:rPr lang="en-US" sz="3200" b="1">
                <a:solidFill>
                  <a:srgbClr val="0000CC"/>
                </a:solidFill>
              </a:rPr>
              <a:t>2</a:t>
            </a:r>
            <a:r>
              <a:rPr lang="en-US" sz="3200" b="1">
                <a:solidFill>
                  <a:srgbClr val="0000CC"/>
                </a:solidFill>
                <a:effectLst>
                  <a:outerShdw blurRad="38100" dist="38100" dir="2700000" algn="tl">
                    <a:srgbClr val="000000">
                      <a:alpha val="43137"/>
                    </a:srgbClr>
                  </a:outerShdw>
                </a:effectLst>
                <a:latin typeface="Arial" pitchFamily="34" charset="0"/>
                <a:cs typeface="Arial" pitchFamily="34" charset="0"/>
              </a:rPr>
              <a:t>.</a:t>
            </a:r>
            <a:endParaRPr lang="en-US" altLang="ja-JP" sz="3200" b="1">
              <a:solidFill>
                <a:srgbClr val="0000CC"/>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Rectangle 3"/>
          <p:cNvSpPr/>
          <p:nvPr/>
        </p:nvSpPr>
        <p:spPr>
          <a:xfrm>
            <a:off x="1522508" y="3429000"/>
            <a:ext cx="1906492" cy="584775"/>
          </a:xfrm>
          <a:prstGeom prst="rect">
            <a:avLst/>
          </a:prstGeom>
        </p:spPr>
        <p:txBody>
          <a:bodyPr wrap="square">
            <a:spAutoFit/>
          </a:bodyPr>
          <a:lstStyle/>
          <a:p>
            <a:pPr lvl="0" eaLnBrk="0" fontAlgn="base" hangingPunct="0">
              <a:spcBef>
                <a:spcPct val="0"/>
              </a:spcBef>
              <a:spcAft>
                <a:spcPct val="0"/>
              </a:spcAft>
            </a:pPr>
            <a:r>
              <a:rPr lang="en-US" altLang="ja-JP" sz="3200" b="1">
                <a:solidFill>
                  <a:srgbClr val="0000CC"/>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C</a:t>
            </a:r>
            <a:r>
              <a:rPr lang="vi-VN" altLang="ja-JP" sz="3200" b="1">
                <a:solidFill>
                  <a:srgbClr val="0000CC"/>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a:t>
            </a:r>
            <a:r>
              <a:rPr lang="en-US" sz="3200" b="1">
                <a:solidFill>
                  <a:srgbClr val="0000CC"/>
                </a:solidFill>
                <a:effectLst>
                  <a:outerShdw blurRad="38100" dist="38100" dir="2700000" algn="tl">
                    <a:srgbClr val="000000">
                      <a:alpha val="43137"/>
                    </a:srgbClr>
                  </a:outerShdw>
                </a:effectLst>
                <a:latin typeface="Arial" pitchFamily="34" charset="0"/>
                <a:cs typeface="Arial" pitchFamily="34" charset="0"/>
              </a:rPr>
              <a:t>4.</a:t>
            </a:r>
            <a:endParaRPr lang="en-US" altLang="ja-JP" sz="3200" b="1">
              <a:solidFill>
                <a:srgbClr val="0000CC"/>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Rectangle 4"/>
          <p:cNvSpPr/>
          <p:nvPr/>
        </p:nvSpPr>
        <p:spPr>
          <a:xfrm>
            <a:off x="1523999" y="2905780"/>
            <a:ext cx="1905001" cy="584775"/>
          </a:xfrm>
          <a:prstGeom prst="rect">
            <a:avLst/>
          </a:prstGeom>
        </p:spPr>
        <p:txBody>
          <a:bodyPr wrap="square">
            <a:spAutoFit/>
          </a:bodyPr>
          <a:lstStyle/>
          <a:p>
            <a:pPr lvl="0" eaLnBrk="0" fontAlgn="base" hangingPunct="0">
              <a:spcBef>
                <a:spcPct val="0"/>
              </a:spcBef>
              <a:spcAft>
                <a:spcPct val="0"/>
              </a:spcAft>
            </a:pPr>
            <a:r>
              <a:rPr lang="en-US" altLang="ja-JP" sz="3200" b="1">
                <a:solidFill>
                  <a:srgbClr val="0000CC"/>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B</a:t>
            </a:r>
            <a:r>
              <a:rPr lang="vi-VN" altLang="ja-JP" sz="3200" b="1">
                <a:solidFill>
                  <a:srgbClr val="0000CC"/>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a:t>
            </a:r>
            <a:r>
              <a:rPr lang="en-US" sz="3200" b="1">
                <a:solidFill>
                  <a:srgbClr val="0000CC"/>
                </a:solidFill>
                <a:effectLst>
                  <a:outerShdw blurRad="38100" dist="38100" dir="2700000" algn="tl">
                    <a:srgbClr val="000000">
                      <a:alpha val="43137"/>
                    </a:srgbClr>
                  </a:outerShdw>
                </a:effectLst>
                <a:latin typeface="Arial" pitchFamily="34" charset="0"/>
                <a:cs typeface="Arial" pitchFamily="34" charset="0"/>
              </a:rPr>
              <a:t>3.</a:t>
            </a:r>
            <a:endParaRPr lang="en-US" altLang="ja-JP" sz="3200" b="1">
              <a:solidFill>
                <a:srgbClr val="0000CC"/>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Rectangle 5"/>
          <p:cNvSpPr/>
          <p:nvPr/>
        </p:nvSpPr>
        <p:spPr>
          <a:xfrm>
            <a:off x="1263894" y="4114800"/>
            <a:ext cx="2393706" cy="584775"/>
          </a:xfrm>
          <a:prstGeom prst="rect">
            <a:avLst/>
          </a:prstGeom>
        </p:spPr>
        <p:txBody>
          <a:bodyPr wrap="square">
            <a:spAutoFit/>
          </a:bodyPr>
          <a:lstStyle/>
          <a:p>
            <a:pPr lvl="0" eaLnBrk="0" fontAlgn="base" hangingPunct="0">
              <a:spcBef>
                <a:spcPct val="0"/>
              </a:spcBef>
              <a:spcAft>
                <a:spcPct val="0"/>
              </a:spcAft>
            </a:pPr>
            <a:r>
              <a:rPr lang="vi-VN" altLang="ja-JP" sz="3200" b="1">
                <a:solidFill>
                  <a:srgbClr val="0000CC"/>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D. </a:t>
            </a:r>
            <a:r>
              <a:rPr lang="en-US" sz="3200" b="1">
                <a:solidFill>
                  <a:srgbClr val="0000CC"/>
                </a:solidFill>
                <a:effectLst>
                  <a:outerShdw blurRad="38100" dist="38100" dir="2700000" algn="tl">
                    <a:srgbClr val="000000">
                      <a:alpha val="43137"/>
                    </a:srgbClr>
                  </a:outerShdw>
                </a:effectLst>
                <a:latin typeface="Arial" pitchFamily="34" charset="0"/>
                <a:cs typeface="Arial" pitchFamily="34" charset="0"/>
              </a:rPr>
              <a:t>5.</a:t>
            </a:r>
            <a:endParaRPr lang="vi-VN" altLang="ja-JP" sz="3200" b="1">
              <a:solidFill>
                <a:srgbClr val="0000CC"/>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Action Button: Beginning 6">
            <a:hlinkClick r:id="rId3" action="ppaction://hlinksldjump" highlightClick="1"/>
          </p:cNvPr>
          <p:cNvSpPr/>
          <p:nvPr/>
        </p:nvSpPr>
        <p:spPr>
          <a:xfrm>
            <a:off x="8077200" y="6172200"/>
            <a:ext cx="762000" cy="533400"/>
          </a:xfrm>
          <a:prstGeom prst="actionButtonBeginning">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pic>
        <p:nvPicPr>
          <p:cNvPr id="8" name="Picture 3" descr="C:\Users\ThaiSonBurio\Desktop\New folder (3)\si-kao100X100.gif"/>
          <p:cNvPicPr>
            <a:picLocks noChangeAspect="1" noChangeArrowheads="1" noCrop="1"/>
          </p:cNvPicPr>
          <p:nvPr/>
        </p:nvPicPr>
        <p:blipFill>
          <a:blip r:embed="rId4"/>
          <a:srcRect/>
          <a:stretch>
            <a:fillRect/>
          </a:stretch>
        </p:blipFill>
        <p:spPr bwMode="auto">
          <a:xfrm>
            <a:off x="0" y="5181600"/>
            <a:ext cx="1676400" cy="1676400"/>
          </a:xfrm>
          <a:prstGeom prst="rect">
            <a:avLst/>
          </a:prstGeom>
          <a:noFill/>
        </p:spPr>
      </p:pic>
      <p:pic>
        <p:nvPicPr>
          <p:cNvPr id="9" name="Picture 3" descr="C:\Users\ThaiSonBurio\Desktop\MAT CUOI\cry (2).png"/>
          <p:cNvPicPr>
            <a:picLocks noChangeAspect="1" noChangeArrowheads="1"/>
          </p:cNvPicPr>
          <p:nvPr/>
        </p:nvPicPr>
        <p:blipFill>
          <a:blip r:embed="rId5"/>
          <a:srcRect/>
          <a:stretch>
            <a:fillRect/>
          </a:stretch>
        </p:blipFill>
        <p:spPr bwMode="auto">
          <a:xfrm>
            <a:off x="3810000" y="4953000"/>
            <a:ext cx="1905000" cy="1905000"/>
          </a:xfrm>
          <a:prstGeom prst="rect">
            <a:avLst/>
          </a:prstGeom>
          <a:noFill/>
        </p:spPr>
      </p:pic>
      <p:sp>
        <p:nvSpPr>
          <p:cNvPr id="11" name="Rectangle 10"/>
          <p:cNvSpPr/>
          <p:nvPr/>
        </p:nvSpPr>
        <p:spPr>
          <a:xfrm>
            <a:off x="914400" y="152400"/>
            <a:ext cx="7391400" cy="990600"/>
          </a:xfrm>
          <a:prstGeom prst="rect">
            <a:avLst/>
          </a:prstGeom>
          <a:solidFill>
            <a:srgbClr val="FF0000"/>
          </a:solidFill>
          <a:ln w="635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a:solidFill>
                  <a:srgbClr val="FFFFFF"/>
                </a:solidFill>
                <a:latin typeface="Arial" pitchFamily="34" charset="0"/>
                <a:cs typeface="Arial" pitchFamily="34" charset="0"/>
              </a:rPr>
              <a:t> </a:t>
            </a:r>
            <a:r>
              <a:rPr lang="en-US" sz="3600" b="1">
                <a:solidFill>
                  <a:srgbClr val="FFFFFF"/>
                </a:solidFill>
                <a:latin typeface="Arial" pitchFamily="34" charset="0"/>
                <a:cs typeface="Arial" pitchFamily="34" charset="0"/>
              </a:rPr>
              <a:t>1   2    3   4    5    6    7    8    9   10</a:t>
            </a:r>
            <a:endParaRPr lang="vi-VN" sz="3600" b="1">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31183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10000"/>
                                        <p:tgtEl>
                                          <p:spTgt spid="11"/>
                                        </p:tgtEl>
                                      </p:cBhvr>
                                    </p:animEffect>
                                    <p:set>
                                      <p:cBhvr>
                                        <p:cTn id="7" dur="1" fill="hold">
                                          <p:stCondLst>
                                            <p:cond delay="9999"/>
                                          </p:stCondLst>
                                        </p:cTn>
                                        <p:tgtEl>
                                          <p:spTgt spid="11"/>
                                        </p:tgtEl>
                                        <p:attrNameLst>
                                          <p:attrName>style.visibility</p:attrName>
                                        </p:attrNameLst>
                                      </p:cBhvr>
                                      <p:to>
                                        <p:strVal val="hidden"/>
                                      </p:to>
                                    </p:set>
                                  </p:childTnLst>
                                  <p:subTnLst>
                                    <p:audio>
                                      <p:cMediaNode vol="100000">
                                        <p:cTn display="0" masterRel="sameClick">
                                          <p:stCondLst>
                                            <p:cond evt="begin" delay="0">
                                              <p:tn val="5"/>
                                            </p:cond>
                                          </p:stCondLst>
                                          <p:endCondLst>
                                            <p:cond evt="onStopAudio" delay="0">
                                              <p:tgtEl>
                                                <p:sldTgt/>
                                              </p:tgtEl>
                                            </p:cond>
                                          </p:endCondLst>
                                        </p:cTn>
                                        <p:tgtEl>
                                          <p:sndTgt r:embed="rId2"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ox(in)">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xit" presetSubtype="16" fill="hold" nodeType="clickEffect">
                                  <p:stCondLst>
                                    <p:cond delay="0"/>
                                  </p:stCondLst>
                                  <p:childTnLst>
                                    <p:animEffect transition="out" filter="box(in)">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9" restart="whenNotActive" fill="hold" evtFilter="cancelBubble" nodeType="interactiveSeq">
                <p:stCondLst>
                  <p:cond evt="onClick" delay="0">
                    <p:tgtEl>
                      <p:spTgt spid="5"/>
                    </p:tgtEl>
                  </p:cond>
                </p:stCondLst>
                <p:endSync evt="end" delay="0">
                  <p:rtn val="all"/>
                </p:endSync>
                <p:childTnLst>
                  <p:par>
                    <p:cTn id="20" fill="hold">
                      <p:stCondLst>
                        <p:cond delay="0"/>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ox(in)">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xit" presetSubtype="16" fill="hold" nodeType="clickEffect">
                                  <p:stCondLst>
                                    <p:cond delay="0"/>
                                  </p:stCondLst>
                                  <p:childTnLst>
                                    <p:animEffect transition="out" filter="box(in)">
                                      <p:cBhvr>
                                        <p:cTn id="28" dur="500"/>
                                        <p:tgtEl>
                                          <p:spTgt spid="9"/>
                                        </p:tgtEl>
                                      </p:cBhvr>
                                    </p:animEffect>
                                    <p:set>
                                      <p:cBhvr>
                                        <p:cTn id="2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30" restart="whenNotActive" fill="hold" evtFilter="cancelBubble" nodeType="interactiveSeq">
                <p:stCondLst>
                  <p:cond evt="onClick" delay="0">
                    <p:tgtEl>
                      <p:spTgt spid="6"/>
                    </p:tgtEl>
                  </p:cond>
                </p:stCondLst>
                <p:endSync evt="end" delay="0">
                  <p:rtn val="all"/>
                </p:endSync>
                <p:childTnLst>
                  <p:par>
                    <p:cTn id="31" fill="hold">
                      <p:stCondLst>
                        <p:cond delay="0"/>
                      </p:stCondLst>
                      <p:childTnLst>
                        <p:par>
                          <p:cTn id="32" fill="hold">
                            <p:stCondLst>
                              <p:cond delay="0"/>
                            </p:stCondLst>
                            <p:childTnLst>
                              <p:par>
                                <p:cTn id="33" presetID="4" presetClass="entr" presetSubtype="16"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ox(in)">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xit" presetSubtype="16" fill="hold" nodeType="clickEffect">
                                  <p:stCondLst>
                                    <p:cond delay="0"/>
                                  </p:stCondLst>
                                  <p:childTnLst>
                                    <p:animEffect transition="out" filter="box(in)">
                                      <p:cBhvr>
                                        <p:cTn id="39" dur="500"/>
                                        <p:tgtEl>
                                          <p:spTgt spid="9"/>
                                        </p:tgtEl>
                                      </p:cBhvr>
                                    </p:animEffect>
                                    <p:set>
                                      <p:cBhvr>
                                        <p:cTn id="4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41" restart="whenNotActive" fill="hold" evtFilter="cancelBubble" nodeType="interactiveSeq">
                <p:stCondLst>
                  <p:cond evt="onClick" delay="0">
                    <p:tgtEl>
                      <p:spTgt spid="4"/>
                    </p:tgtEl>
                  </p:cond>
                </p:stCondLst>
                <p:endSync evt="end" delay="0">
                  <p:rtn val="all"/>
                </p:endSync>
                <p:childTnLst>
                  <p:par>
                    <p:cTn id="42" fill="hold">
                      <p:stCondLst>
                        <p:cond delay="0"/>
                      </p:stCondLst>
                      <p:childTnLst>
                        <p:par>
                          <p:cTn id="43" fill="hold">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box(in)">
                                      <p:cBhvr>
                                        <p:cTn id="46" dur="500"/>
                                        <p:tgtEl>
                                          <p:spTgt spid="10"/>
                                        </p:tgtEl>
                                      </p:cBhvr>
                                    </p:animEffect>
                                  </p:childTnLst>
                                </p:cTn>
                              </p:par>
                            </p:childTnLst>
                          </p:cTn>
                        </p:par>
                      </p:childTnLst>
                    </p:cTn>
                  </p:par>
                </p:childTnLst>
              </p:cTn>
              <p:nextCondLst>
                <p:cond evt="onClick" delay="0">
                  <p:tgtEl>
                    <p:spTgt spid="4"/>
                  </p:tgtEl>
                </p:cond>
              </p:nextCondLst>
            </p:seq>
          </p:childTnLst>
        </p:cTn>
      </p:par>
    </p:tnLst>
    <p:bldLst>
      <p:bldP spid="10" grpId="0" animBg="1"/>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0" y="0"/>
            <a:ext cx="9144000" cy="1524000"/>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 name="Oval 9"/>
          <p:cNvSpPr/>
          <p:nvPr/>
        </p:nvSpPr>
        <p:spPr>
          <a:xfrm>
            <a:off x="1295400" y="3886200"/>
            <a:ext cx="685800" cy="609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753" name="Rectangle 1"/>
          <p:cNvSpPr>
            <a:spLocks noChangeArrowheads="1"/>
          </p:cNvSpPr>
          <p:nvPr/>
        </p:nvSpPr>
        <p:spPr bwMode="auto">
          <a:xfrm>
            <a:off x="381000" y="1600200"/>
            <a:ext cx="84582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l"/>
            <a:r>
              <a:rPr kumimoji="0" lang="en-US" altLang="ja-JP" sz="3200" b="1" i="0" u="none" strike="noStrike" cap="none" normalizeH="0" baseline="0">
                <a:ln>
                  <a:noFill/>
                </a:ln>
                <a:solidFill>
                  <a:srgbClr val="FF0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Câu 3. </a:t>
            </a:r>
            <a:r>
              <a:rPr lang="en-US" sz="3200" b="1">
                <a:solidFill>
                  <a:srgbClr val="FF0000"/>
                </a:solidFill>
                <a:effectLst>
                  <a:outerShdw blurRad="38100" dist="38100" dir="2700000" algn="tl">
                    <a:srgbClr val="000000">
                      <a:alpha val="43137"/>
                    </a:srgbClr>
                  </a:outerShdw>
                </a:effectLst>
              </a:rPr>
              <a:t>Đun nóng etanol với H</a:t>
            </a:r>
            <a:r>
              <a:rPr lang="en-US" sz="3200" b="1" baseline="-25000">
                <a:solidFill>
                  <a:srgbClr val="FF0000"/>
                </a:solidFill>
                <a:effectLst>
                  <a:outerShdw blurRad="38100" dist="38100" dir="2700000" algn="tl">
                    <a:srgbClr val="000000">
                      <a:alpha val="43137"/>
                    </a:srgbClr>
                  </a:outerShdw>
                </a:effectLst>
              </a:rPr>
              <a:t>2</a:t>
            </a:r>
            <a:r>
              <a:rPr lang="en-US" sz="3200" b="1">
                <a:solidFill>
                  <a:srgbClr val="FF0000"/>
                </a:solidFill>
                <a:effectLst>
                  <a:outerShdw blurRad="38100" dist="38100" dir="2700000" algn="tl">
                    <a:srgbClr val="000000">
                      <a:alpha val="43137"/>
                    </a:srgbClr>
                  </a:outerShdw>
                </a:effectLst>
              </a:rPr>
              <a:t>SO</a:t>
            </a:r>
            <a:r>
              <a:rPr lang="en-US" sz="3200" b="1" baseline="-25000">
                <a:solidFill>
                  <a:srgbClr val="FF0000"/>
                </a:solidFill>
                <a:effectLst>
                  <a:outerShdw blurRad="38100" dist="38100" dir="2700000" algn="tl">
                    <a:srgbClr val="000000">
                      <a:alpha val="43137"/>
                    </a:srgbClr>
                  </a:outerShdw>
                </a:effectLst>
              </a:rPr>
              <a:t>4</a:t>
            </a:r>
            <a:r>
              <a:rPr lang="en-US" sz="3200" b="1">
                <a:solidFill>
                  <a:srgbClr val="FF0000"/>
                </a:solidFill>
                <a:effectLst>
                  <a:outerShdw blurRad="38100" dist="38100" dir="2700000" algn="tl">
                    <a:srgbClr val="000000">
                      <a:alpha val="43137"/>
                    </a:srgbClr>
                  </a:outerShdw>
                </a:effectLst>
              </a:rPr>
              <a:t> đặc ở 140</a:t>
            </a:r>
            <a:r>
              <a:rPr lang="en-US" sz="3200" b="1" baseline="30000">
                <a:solidFill>
                  <a:srgbClr val="FF0000"/>
                </a:solidFill>
                <a:effectLst>
                  <a:outerShdw blurRad="38100" dist="38100" dir="2700000" algn="tl">
                    <a:srgbClr val="000000">
                      <a:alpha val="43137"/>
                    </a:srgbClr>
                  </a:outerShdw>
                </a:effectLst>
              </a:rPr>
              <a:t>o</a:t>
            </a:r>
            <a:r>
              <a:rPr lang="en-US" sz="3200" b="1">
                <a:solidFill>
                  <a:srgbClr val="FF0000"/>
                </a:solidFill>
                <a:effectLst>
                  <a:outerShdw blurRad="38100" dist="38100" dir="2700000" algn="tl">
                    <a:srgbClr val="000000">
                      <a:alpha val="43137"/>
                    </a:srgbClr>
                  </a:outerShdw>
                </a:effectLst>
              </a:rPr>
              <a:t>C thu được sản phẩm chính là:</a:t>
            </a:r>
            <a:endParaRPr kumimoji="0" lang="en-US" altLang="ja-JP" sz="3200" b="1" i="0" u="none" strike="noStrike" cap="none" normalizeH="0" baseline="0">
              <a:ln>
                <a:noFill/>
              </a:ln>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Rectangle 2"/>
          <p:cNvSpPr/>
          <p:nvPr/>
        </p:nvSpPr>
        <p:spPr>
          <a:xfrm>
            <a:off x="1295399" y="2819400"/>
            <a:ext cx="3048001" cy="523220"/>
          </a:xfrm>
          <a:prstGeom prst="rect">
            <a:avLst/>
          </a:prstGeom>
        </p:spPr>
        <p:txBody>
          <a:bodyPr wrap="square">
            <a:spAutoFit/>
          </a:bodyPr>
          <a:lstStyle/>
          <a:p>
            <a:pPr lvl="0" eaLnBrk="0" hangingPunct="0"/>
            <a:r>
              <a:rPr lang="vi-VN" altLang="ja-JP" sz="2800" b="1">
                <a:solidFill>
                  <a:srgbClr val="0000CC"/>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A. </a:t>
            </a:r>
            <a:r>
              <a:rPr lang="en-US" sz="2800" b="1">
                <a:solidFill>
                  <a:srgbClr val="0000CC"/>
                </a:solidFill>
                <a:effectLst>
                  <a:outerShdw blurRad="38100" dist="38100" dir="2700000" algn="tl">
                    <a:srgbClr val="000000">
                      <a:alpha val="43137"/>
                    </a:srgbClr>
                  </a:outerShdw>
                </a:effectLst>
              </a:rPr>
              <a:t>C</a:t>
            </a:r>
            <a:r>
              <a:rPr lang="en-US" sz="2800" b="1" baseline="-25000">
                <a:solidFill>
                  <a:srgbClr val="0000CC"/>
                </a:solidFill>
                <a:effectLst>
                  <a:outerShdw blurRad="38100" dist="38100" dir="2700000" algn="tl">
                    <a:srgbClr val="000000">
                      <a:alpha val="43137"/>
                    </a:srgbClr>
                  </a:outerShdw>
                </a:effectLst>
              </a:rPr>
              <a:t>2</a:t>
            </a:r>
            <a:r>
              <a:rPr lang="en-US" sz="2800" b="1">
                <a:solidFill>
                  <a:srgbClr val="0000CC"/>
                </a:solidFill>
                <a:effectLst>
                  <a:outerShdw blurRad="38100" dist="38100" dir="2700000" algn="tl">
                    <a:srgbClr val="000000">
                      <a:alpha val="43137"/>
                    </a:srgbClr>
                  </a:outerShdw>
                </a:effectLst>
              </a:rPr>
              <a:t>H</a:t>
            </a:r>
            <a:r>
              <a:rPr lang="en-US" sz="2800" b="1" baseline="-25000">
                <a:solidFill>
                  <a:srgbClr val="0000CC"/>
                </a:solidFill>
                <a:effectLst>
                  <a:outerShdw blurRad="38100" dist="38100" dir="2700000" algn="tl">
                    <a:srgbClr val="000000">
                      <a:alpha val="43137"/>
                    </a:srgbClr>
                  </a:outerShdw>
                </a:effectLst>
              </a:rPr>
              <a:t>5</a:t>
            </a:r>
            <a:r>
              <a:rPr lang="en-US" sz="2800" b="1">
                <a:solidFill>
                  <a:srgbClr val="0000CC"/>
                </a:solidFill>
                <a:effectLst>
                  <a:outerShdw blurRad="38100" dist="38100" dir="2700000" algn="tl">
                    <a:srgbClr val="000000">
                      <a:alpha val="43137"/>
                    </a:srgbClr>
                  </a:outerShdw>
                </a:effectLst>
              </a:rPr>
              <a:t>OSO</a:t>
            </a:r>
            <a:r>
              <a:rPr lang="en-US" sz="2800" b="1" baseline="-25000">
                <a:solidFill>
                  <a:srgbClr val="0000CC"/>
                </a:solidFill>
                <a:effectLst>
                  <a:outerShdw blurRad="38100" dist="38100" dir="2700000" algn="tl">
                    <a:srgbClr val="000000">
                      <a:alpha val="43137"/>
                    </a:srgbClr>
                  </a:outerShdw>
                </a:effectLst>
              </a:rPr>
              <a:t>3</a:t>
            </a:r>
            <a:r>
              <a:rPr lang="en-US" sz="2800" b="1">
                <a:solidFill>
                  <a:srgbClr val="0000CC"/>
                </a:solidFill>
                <a:effectLst>
                  <a:outerShdw blurRad="38100" dist="38100" dir="2700000" algn="tl">
                    <a:srgbClr val="000000">
                      <a:alpha val="43137"/>
                    </a:srgbClr>
                  </a:outerShdw>
                </a:effectLst>
              </a:rPr>
              <a:t>H.</a:t>
            </a:r>
            <a:endParaRPr lang="en-US" altLang="ja-JP" sz="2800" b="1">
              <a:solidFill>
                <a:srgbClr val="0000CC"/>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Rectangle 3"/>
          <p:cNvSpPr/>
          <p:nvPr/>
        </p:nvSpPr>
        <p:spPr>
          <a:xfrm>
            <a:off x="1495564" y="3362980"/>
            <a:ext cx="4905236" cy="523220"/>
          </a:xfrm>
          <a:prstGeom prst="rect">
            <a:avLst/>
          </a:prstGeom>
        </p:spPr>
        <p:txBody>
          <a:bodyPr wrap="square">
            <a:spAutoFit/>
          </a:bodyPr>
          <a:lstStyle/>
          <a:p>
            <a:pPr lvl="0" algn="just" eaLnBrk="0" hangingPunct="0"/>
            <a:r>
              <a:rPr lang="vi-VN" altLang="ja-JP" sz="2800" b="1">
                <a:solidFill>
                  <a:srgbClr val="0000CC"/>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B. </a:t>
            </a:r>
            <a:r>
              <a:rPr lang="en-US" sz="2800" b="1">
                <a:solidFill>
                  <a:srgbClr val="0000CC"/>
                </a:solidFill>
                <a:effectLst>
                  <a:outerShdw blurRad="38100" dist="38100" dir="2700000" algn="tl">
                    <a:srgbClr val="000000">
                      <a:alpha val="43137"/>
                    </a:srgbClr>
                  </a:outerShdw>
                </a:effectLst>
              </a:rPr>
              <a:t>C</a:t>
            </a:r>
            <a:r>
              <a:rPr lang="en-US" sz="2800" b="1" baseline="-25000">
                <a:solidFill>
                  <a:srgbClr val="0000CC"/>
                </a:solidFill>
                <a:effectLst>
                  <a:outerShdw blurRad="38100" dist="38100" dir="2700000" algn="tl">
                    <a:srgbClr val="000000">
                      <a:alpha val="43137"/>
                    </a:srgbClr>
                  </a:outerShdw>
                </a:effectLst>
              </a:rPr>
              <a:t>2</a:t>
            </a:r>
            <a:r>
              <a:rPr lang="en-US" sz="2800" b="1">
                <a:solidFill>
                  <a:srgbClr val="0000CC"/>
                </a:solidFill>
                <a:effectLst>
                  <a:outerShdw blurRad="38100" dist="38100" dir="2700000" algn="tl">
                    <a:srgbClr val="000000">
                      <a:alpha val="43137"/>
                    </a:srgbClr>
                  </a:outerShdw>
                </a:effectLst>
              </a:rPr>
              <a:t>H</a:t>
            </a:r>
            <a:r>
              <a:rPr lang="en-US" sz="2800" b="1" baseline="-25000">
                <a:solidFill>
                  <a:srgbClr val="0000CC"/>
                </a:solidFill>
                <a:effectLst>
                  <a:outerShdw blurRad="38100" dist="38100" dir="2700000" algn="tl">
                    <a:srgbClr val="000000">
                      <a:alpha val="43137"/>
                    </a:srgbClr>
                  </a:outerShdw>
                </a:effectLst>
              </a:rPr>
              <a:t>4</a:t>
            </a:r>
            <a:r>
              <a:rPr lang="en-US" sz="2800" b="1">
                <a:solidFill>
                  <a:srgbClr val="0000CC"/>
                </a:solidFill>
                <a:effectLst>
                  <a:outerShdw blurRad="38100" dist="38100" dir="2700000" algn="tl">
                    <a:srgbClr val="000000">
                      <a:alpha val="43137"/>
                    </a:srgbClr>
                  </a:outerShdw>
                </a:effectLst>
              </a:rPr>
              <a:t>.</a:t>
            </a:r>
            <a:endParaRPr lang="en-US" altLang="ja-JP" sz="2800" b="1">
              <a:solidFill>
                <a:srgbClr val="0000CC"/>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Rectangle 4"/>
          <p:cNvSpPr/>
          <p:nvPr/>
        </p:nvSpPr>
        <p:spPr>
          <a:xfrm>
            <a:off x="1447800" y="3886200"/>
            <a:ext cx="5257800" cy="523220"/>
          </a:xfrm>
          <a:prstGeom prst="rect">
            <a:avLst/>
          </a:prstGeom>
        </p:spPr>
        <p:txBody>
          <a:bodyPr wrap="square">
            <a:spAutoFit/>
          </a:bodyPr>
          <a:lstStyle/>
          <a:p>
            <a:pPr lvl="0" algn="just" eaLnBrk="0" hangingPunct="0"/>
            <a:r>
              <a:rPr lang="vi-VN" altLang="ja-JP" sz="2800" b="1">
                <a:solidFill>
                  <a:srgbClr val="0000CC"/>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C. </a:t>
            </a:r>
            <a:r>
              <a:rPr lang="en-US" sz="2800" b="1">
                <a:solidFill>
                  <a:srgbClr val="0000CC"/>
                </a:solidFill>
                <a:effectLst>
                  <a:outerShdw blurRad="38100" dist="38100" dir="2700000" algn="tl">
                    <a:srgbClr val="000000">
                      <a:alpha val="43137"/>
                    </a:srgbClr>
                  </a:outerShdw>
                </a:effectLst>
              </a:rPr>
              <a:t>C</a:t>
            </a:r>
            <a:r>
              <a:rPr lang="en-US" sz="2800" b="1" baseline="-25000">
                <a:solidFill>
                  <a:srgbClr val="0000CC"/>
                </a:solidFill>
                <a:effectLst>
                  <a:outerShdw blurRad="38100" dist="38100" dir="2700000" algn="tl">
                    <a:srgbClr val="000000">
                      <a:alpha val="43137"/>
                    </a:srgbClr>
                  </a:outerShdw>
                </a:effectLst>
              </a:rPr>
              <a:t>2</a:t>
            </a:r>
            <a:r>
              <a:rPr lang="en-US" sz="2800" b="1">
                <a:solidFill>
                  <a:srgbClr val="0000CC"/>
                </a:solidFill>
                <a:effectLst>
                  <a:outerShdw blurRad="38100" dist="38100" dir="2700000" algn="tl">
                    <a:srgbClr val="000000">
                      <a:alpha val="43137"/>
                    </a:srgbClr>
                  </a:outerShdw>
                </a:effectLst>
              </a:rPr>
              <a:t>H</a:t>
            </a:r>
            <a:r>
              <a:rPr lang="en-US" sz="2800" b="1" baseline="-25000">
                <a:solidFill>
                  <a:srgbClr val="0000CC"/>
                </a:solidFill>
                <a:effectLst>
                  <a:outerShdw blurRad="38100" dist="38100" dir="2700000" algn="tl">
                    <a:srgbClr val="000000">
                      <a:alpha val="43137"/>
                    </a:srgbClr>
                  </a:outerShdw>
                </a:effectLst>
              </a:rPr>
              <a:t>5</a:t>
            </a:r>
            <a:r>
              <a:rPr lang="en-US" sz="2800" b="1">
                <a:solidFill>
                  <a:srgbClr val="0000CC"/>
                </a:solidFill>
                <a:effectLst>
                  <a:outerShdw blurRad="38100" dist="38100" dir="2700000" algn="tl">
                    <a:srgbClr val="000000">
                      <a:alpha val="43137"/>
                    </a:srgbClr>
                  </a:outerShdw>
                </a:effectLst>
              </a:rPr>
              <a:t>OC</a:t>
            </a:r>
            <a:r>
              <a:rPr lang="en-US" sz="2800" b="1" baseline="-25000">
                <a:solidFill>
                  <a:srgbClr val="0000CC"/>
                </a:solidFill>
                <a:effectLst>
                  <a:outerShdw blurRad="38100" dist="38100" dir="2700000" algn="tl">
                    <a:srgbClr val="000000">
                      <a:alpha val="43137"/>
                    </a:srgbClr>
                  </a:outerShdw>
                </a:effectLst>
              </a:rPr>
              <a:t>2</a:t>
            </a:r>
            <a:r>
              <a:rPr lang="en-US" sz="2800" b="1">
                <a:solidFill>
                  <a:srgbClr val="0000CC"/>
                </a:solidFill>
                <a:effectLst>
                  <a:outerShdw blurRad="38100" dist="38100" dir="2700000" algn="tl">
                    <a:srgbClr val="000000">
                      <a:alpha val="43137"/>
                    </a:srgbClr>
                  </a:outerShdw>
                </a:effectLst>
              </a:rPr>
              <a:t>H</a:t>
            </a:r>
            <a:r>
              <a:rPr lang="en-US" sz="2800" b="1" baseline="-25000">
                <a:solidFill>
                  <a:srgbClr val="0000CC"/>
                </a:solidFill>
                <a:effectLst>
                  <a:outerShdw blurRad="38100" dist="38100" dir="2700000" algn="tl">
                    <a:srgbClr val="000000">
                      <a:alpha val="43137"/>
                    </a:srgbClr>
                  </a:outerShdw>
                </a:effectLst>
              </a:rPr>
              <a:t>5­</a:t>
            </a:r>
            <a:r>
              <a:rPr lang="en-US" sz="2800" b="1">
                <a:solidFill>
                  <a:srgbClr val="0000CC"/>
                </a:solidFill>
                <a:effectLst>
                  <a:outerShdw blurRad="38100" dist="38100" dir="2700000" algn="tl">
                    <a:srgbClr val="000000">
                      <a:alpha val="43137"/>
                    </a:srgbClr>
                  </a:outerShdw>
                </a:effectLst>
              </a:rPr>
              <a:t>.</a:t>
            </a:r>
            <a:endParaRPr lang="en-US" altLang="ja-JP" sz="2800" b="1">
              <a:solidFill>
                <a:srgbClr val="0000CC"/>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Rectangle 5"/>
          <p:cNvSpPr/>
          <p:nvPr/>
        </p:nvSpPr>
        <p:spPr>
          <a:xfrm>
            <a:off x="1393697" y="4582180"/>
            <a:ext cx="2492503" cy="523220"/>
          </a:xfrm>
          <a:prstGeom prst="rect">
            <a:avLst/>
          </a:prstGeom>
        </p:spPr>
        <p:txBody>
          <a:bodyPr wrap="square">
            <a:spAutoFit/>
          </a:bodyPr>
          <a:lstStyle/>
          <a:p>
            <a:pPr lvl="0" eaLnBrk="0" hangingPunct="0"/>
            <a:r>
              <a:rPr lang="vi-VN" altLang="ja-JP" sz="2800" b="1">
                <a:solidFill>
                  <a:srgbClr val="0000CC"/>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D. </a:t>
            </a:r>
            <a:r>
              <a:rPr lang="en-US" sz="2800" b="1">
                <a:solidFill>
                  <a:srgbClr val="0000CC"/>
                </a:solidFill>
                <a:effectLst>
                  <a:outerShdw blurRad="38100" dist="38100" dir="2700000" algn="tl">
                    <a:srgbClr val="000000">
                      <a:alpha val="43137"/>
                    </a:srgbClr>
                  </a:outerShdw>
                </a:effectLst>
              </a:rPr>
              <a:t>CH</a:t>
            </a:r>
            <a:r>
              <a:rPr lang="en-US" sz="2800" b="1" baseline="-25000">
                <a:solidFill>
                  <a:srgbClr val="0000CC"/>
                </a:solidFill>
                <a:effectLst>
                  <a:outerShdw blurRad="38100" dist="38100" dir="2700000" algn="tl">
                    <a:srgbClr val="000000">
                      <a:alpha val="43137"/>
                    </a:srgbClr>
                  </a:outerShdw>
                </a:effectLst>
              </a:rPr>
              <a:t>3</a:t>
            </a:r>
            <a:r>
              <a:rPr lang="en-US" sz="2800" b="1">
                <a:solidFill>
                  <a:srgbClr val="0000CC"/>
                </a:solidFill>
                <a:effectLst>
                  <a:outerShdw blurRad="38100" dist="38100" dir="2700000" algn="tl">
                    <a:srgbClr val="000000">
                      <a:alpha val="43137"/>
                    </a:srgbClr>
                  </a:outerShdw>
                </a:effectLst>
              </a:rPr>
              <a:t>OCH</a:t>
            </a:r>
            <a:r>
              <a:rPr lang="en-US" sz="2800" b="1" baseline="-25000">
                <a:solidFill>
                  <a:srgbClr val="0000CC"/>
                </a:solidFill>
                <a:effectLst>
                  <a:outerShdw blurRad="38100" dist="38100" dir="2700000" algn="tl">
                    <a:srgbClr val="000000">
                      <a:alpha val="43137"/>
                    </a:srgbClr>
                  </a:outerShdw>
                </a:effectLst>
              </a:rPr>
              <a:t>3</a:t>
            </a:r>
            <a:r>
              <a:rPr lang="en-US" sz="2800" b="1">
                <a:solidFill>
                  <a:srgbClr val="0000CC"/>
                </a:solidFill>
                <a:effectLst>
                  <a:outerShdw blurRad="38100" dist="38100" dir="2700000" algn="tl">
                    <a:srgbClr val="000000">
                      <a:alpha val="43137"/>
                    </a:srgbClr>
                  </a:outerShdw>
                </a:effectLst>
              </a:rPr>
              <a:t>.</a:t>
            </a:r>
            <a:endParaRPr lang="vi-VN" altLang="ja-JP" sz="2800" b="1">
              <a:solidFill>
                <a:srgbClr val="0000CC"/>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Action Button: Beginning 6">
            <a:hlinkClick r:id="rId3" action="ppaction://hlinksldjump" highlightClick="1"/>
          </p:cNvPr>
          <p:cNvSpPr/>
          <p:nvPr/>
        </p:nvSpPr>
        <p:spPr>
          <a:xfrm>
            <a:off x="8077200" y="6172200"/>
            <a:ext cx="762000" cy="533400"/>
          </a:xfrm>
          <a:prstGeom prst="actionButtonBeginning">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pic>
        <p:nvPicPr>
          <p:cNvPr id="8" name="Picture 3" descr="C:\Users\ThaiSonBurio\Desktop\New folder (3)\si-kao100X100.gif"/>
          <p:cNvPicPr>
            <a:picLocks noChangeAspect="1" noChangeArrowheads="1" noCrop="1"/>
          </p:cNvPicPr>
          <p:nvPr/>
        </p:nvPicPr>
        <p:blipFill>
          <a:blip r:embed="rId4"/>
          <a:srcRect/>
          <a:stretch>
            <a:fillRect/>
          </a:stretch>
        </p:blipFill>
        <p:spPr bwMode="auto">
          <a:xfrm>
            <a:off x="0" y="5181600"/>
            <a:ext cx="1676400" cy="1676400"/>
          </a:xfrm>
          <a:prstGeom prst="rect">
            <a:avLst/>
          </a:prstGeom>
          <a:noFill/>
        </p:spPr>
      </p:pic>
      <p:pic>
        <p:nvPicPr>
          <p:cNvPr id="9" name="Picture 3" descr="C:\Users\ThaiSonBurio\Desktop\MAT CUOI\cry (2).png"/>
          <p:cNvPicPr>
            <a:picLocks noChangeAspect="1" noChangeArrowheads="1"/>
          </p:cNvPicPr>
          <p:nvPr/>
        </p:nvPicPr>
        <p:blipFill>
          <a:blip r:embed="rId5"/>
          <a:srcRect/>
          <a:stretch>
            <a:fillRect/>
          </a:stretch>
        </p:blipFill>
        <p:spPr bwMode="auto">
          <a:xfrm>
            <a:off x="4343400" y="4953000"/>
            <a:ext cx="1905000" cy="1905000"/>
          </a:xfrm>
          <a:prstGeom prst="rect">
            <a:avLst/>
          </a:prstGeom>
          <a:noFill/>
        </p:spPr>
      </p:pic>
      <p:sp>
        <p:nvSpPr>
          <p:cNvPr id="11" name="Rectangle 10"/>
          <p:cNvSpPr/>
          <p:nvPr/>
        </p:nvSpPr>
        <p:spPr>
          <a:xfrm>
            <a:off x="914400" y="152400"/>
            <a:ext cx="7391400" cy="990600"/>
          </a:xfrm>
          <a:prstGeom prst="rect">
            <a:avLst/>
          </a:prstGeom>
          <a:solidFill>
            <a:srgbClr val="FF0000"/>
          </a:solidFill>
          <a:ln w="635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a:solidFill>
                  <a:srgbClr val="FFFFFF"/>
                </a:solidFill>
                <a:latin typeface="Arial" pitchFamily="34" charset="0"/>
                <a:cs typeface="Arial" pitchFamily="34" charset="0"/>
              </a:rPr>
              <a:t> </a:t>
            </a:r>
            <a:r>
              <a:rPr lang="en-US" sz="3600" b="1">
                <a:solidFill>
                  <a:srgbClr val="FFFFFF"/>
                </a:solidFill>
                <a:latin typeface="Arial" pitchFamily="34" charset="0"/>
                <a:cs typeface="Arial" pitchFamily="34" charset="0"/>
              </a:rPr>
              <a:t>1   2    3   4    5    6    7    8    9   10</a:t>
            </a:r>
            <a:endParaRPr lang="vi-VN" sz="3600" b="1">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3218474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10000"/>
                                        <p:tgtEl>
                                          <p:spTgt spid="11"/>
                                        </p:tgtEl>
                                      </p:cBhvr>
                                    </p:animEffect>
                                    <p:set>
                                      <p:cBhvr>
                                        <p:cTn id="7" dur="1" fill="hold">
                                          <p:stCondLst>
                                            <p:cond delay="9999"/>
                                          </p:stCondLst>
                                        </p:cTn>
                                        <p:tgtEl>
                                          <p:spTgt spid="11"/>
                                        </p:tgtEl>
                                        <p:attrNameLst>
                                          <p:attrName>style.visibility</p:attrName>
                                        </p:attrNameLst>
                                      </p:cBhvr>
                                      <p:to>
                                        <p:strVal val="hidden"/>
                                      </p:to>
                                    </p:set>
                                  </p:childTnLst>
                                  <p:subTnLst>
                                    <p:audio>
                                      <p:cMediaNode vol="100000">
                                        <p:cTn display="0" masterRel="sameClick">
                                          <p:stCondLst>
                                            <p:cond evt="begin" delay="0">
                                              <p:tn val="5"/>
                                            </p:cond>
                                          </p:stCondLst>
                                          <p:endCondLst>
                                            <p:cond evt="onStopAudio" delay="0">
                                              <p:tgtEl>
                                                <p:sldTgt/>
                                              </p:tgtEl>
                                            </p:cond>
                                          </p:endCondLst>
                                        </p:cTn>
                                        <p:tgtEl>
                                          <p:sndTgt r:embed="rId2"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ox(in)">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xit" presetSubtype="16" fill="hold" nodeType="clickEffect">
                                  <p:stCondLst>
                                    <p:cond delay="0"/>
                                  </p:stCondLst>
                                  <p:childTnLst>
                                    <p:animEffect transition="out" filter="box(in)">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9" restart="whenNotActive" fill="hold" evtFilter="cancelBubble" nodeType="interactiveSeq">
                <p:stCondLst>
                  <p:cond evt="onClick" delay="0">
                    <p:tgtEl>
                      <p:spTgt spid="4"/>
                    </p:tgtEl>
                  </p:cond>
                </p:stCondLst>
                <p:endSync evt="end" delay="0">
                  <p:rtn val="all"/>
                </p:endSync>
                <p:childTnLst>
                  <p:par>
                    <p:cTn id="20" fill="hold">
                      <p:stCondLst>
                        <p:cond delay="0"/>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ox(in)">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xit" presetSubtype="16" fill="hold" nodeType="clickEffect">
                                  <p:stCondLst>
                                    <p:cond delay="0"/>
                                  </p:stCondLst>
                                  <p:childTnLst>
                                    <p:animEffect transition="out" filter="box(in)">
                                      <p:cBhvr>
                                        <p:cTn id="28" dur="500"/>
                                        <p:tgtEl>
                                          <p:spTgt spid="9"/>
                                        </p:tgtEl>
                                      </p:cBhvr>
                                    </p:animEffect>
                                    <p:set>
                                      <p:cBhvr>
                                        <p:cTn id="2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30" restart="whenNotActive" fill="hold" evtFilter="cancelBubble" nodeType="interactiveSeq">
                <p:stCondLst>
                  <p:cond evt="onClick" delay="0">
                    <p:tgtEl>
                      <p:spTgt spid="6"/>
                    </p:tgtEl>
                  </p:cond>
                </p:stCondLst>
                <p:endSync evt="end" delay="0">
                  <p:rtn val="all"/>
                </p:endSync>
                <p:childTnLst>
                  <p:par>
                    <p:cTn id="31" fill="hold">
                      <p:stCondLst>
                        <p:cond delay="0"/>
                      </p:stCondLst>
                      <p:childTnLst>
                        <p:par>
                          <p:cTn id="32" fill="hold">
                            <p:stCondLst>
                              <p:cond delay="0"/>
                            </p:stCondLst>
                            <p:childTnLst>
                              <p:par>
                                <p:cTn id="33" presetID="4" presetClass="entr" presetSubtype="16"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ox(in)">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xit" presetSubtype="16" fill="hold" nodeType="clickEffect">
                                  <p:stCondLst>
                                    <p:cond delay="0"/>
                                  </p:stCondLst>
                                  <p:childTnLst>
                                    <p:animEffect transition="out" filter="box(in)">
                                      <p:cBhvr>
                                        <p:cTn id="39" dur="500"/>
                                        <p:tgtEl>
                                          <p:spTgt spid="9"/>
                                        </p:tgtEl>
                                      </p:cBhvr>
                                    </p:animEffect>
                                    <p:set>
                                      <p:cBhvr>
                                        <p:cTn id="4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41" restart="whenNotActive" fill="hold" evtFilter="cancelBubble" nodeType="interactiveSeq">
                <p:stCondLst>
                  <p:cond evt="onClick" delay="0">
                    <p:tgtEl>
                      <p:spTgt spid="5"/>
                    </p:tgtEl>
                  </p:cond>
                </p:stCondLst>
                <p:endSync evt="end" delay="0">
                  <p:rtn val="all"/>
                </p:endSync>
                <p:childTnLst>
                  <p:par>
                    <p:cTn id="42" fill="hold">
                      <p:stCondLst>
                        <p:cond delay="0"/>
                      </p:stCondLst>
                      <p:childTnLst>
                        <p:par>
                          <p:cTn id="43" fill="hold">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box(in)">
                                      <p:cBhvr>
                                        <p:cTn id="46" dur="500"/>
                                        <p:tgtEl>
                                          <p:spTgt spid="10"/>
                                        </p:tgtEl>
                                      </p:cBhvr>
                                    </p:animEffect>
                                  </p:childTnLst>
                                </p:cTn>
                              </p:par>
                            </p:childTnLst>
                          </p:cTn>
                        </p:par>
                      </p:childTnLst>
                    </p:cTn>
                  </p:par>
                </p:childTnLst>
              </p:cTn>
              <p:nextCondLst>
                <p:cond evt="onClick" delay="0">
                  <p:tgtEl>
                    <p:spTgt spid="5"/>
                  </p:tgtEl>
                </p:cond>
              </p:nextCondLst>
            </p:seq>
          </p:childTnLst>
        </p:cTn>
      </p:par>
    </p:tnLst>
    <p:bldLst>
      <p:bldP spid="10" grpId="0" animBg="1"/>
      <p:bldP spid="1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0" y="0"/>
            <a:ext cx="9144000" cy="1524000"/>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 name="Oval 9"/>
          <p:cNvSpPr/>
          <p:nvPr/>
        </p:nvSpPr>
        <p:spPr>
          <a:xfrm>
            <a:off x="1905000" y="4139625"/>
            <a:ext cx="685800" cy="609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73729" name="Rectangle 1"/>
          <p:cNvSpPr>
            <a:spLocks noChangeArrowheads="1"/>
          </p:cNvSpPr>
          <p:nvPr/>
        </p:nvSpPr>
        <p:spPr bwMode="auto">
          <a:xfrm>
            <a:off x="609600" y="1295400"/>
            <a:ext cx="79248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altLang="ja-JP" sz="3200" b="1" i="0" u="none" strike="noStrike" cap="none" normalizeH="0" baseline="0">
                <a:ln>
                  <a:noFill/>
                </a:ln>
                <a:solidFill>
                  <a:srgbClr val="FF0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Câu 4. </a:t>
            </a:r>
            <a:r>
              <a:rPr lang="en-US" sz="3200" b="1">
                <a:solidFill>
                  <a:srgbClr val="FF0000"/>
                </a:solidFill>
                <a:effectLst>
                  <a:outerShdw blurRad="38100" dist="38100" dir="2700000" algn="tl">
                    <a:srgbClr val="000000">
                      <a:alpha val="43137"/>
                    </a:srgbClr>
                  </a:outerShdw>
                </a:effectLst>
              </a:rPr>
              <a:t>Chất sau có tên là gì?</a:t>
            </a:r>
            <a:endParaRPr lang="en-US" sz="3200">
              <a:solidFill>
                <a:srgbClr val="FF0000"/>
              </a:solidFill>
              <a:effectLst>
                <a:outerShdw blurRad="38100" dist="38100" dir="2700000" algn="tl">
                  <a:srgbClr val="000000">
                    <a:alpha val="43137"/>
                  </a:srgbClr>
                </a:outerShdw>
              </a:effectLst>
            </a:endParaRPr>
          </a:p>
        </p:txBody>
      </p:sp>
      <p:sp>
        <p:nvSpPr>
          <p:cNvPr id="3" name="Rectangle 2"/>
          <p:cNvSpPr/>
          <p:nvPr/>
        </p:nvSpPr>
        <p:spPr>
          <a:xfrm>
            <a:off x="2012950" y="3606225"/>
            <a:ext cx="4083050" cy="523220"/>
          </a:xfrm>
          <a:prstGeom prst="rect">
            <a:avLst/>
          </a:prstGeom>
        </p:spPr>
        <p:txBody>
          <a:bodyPr wrap="square">
            <a:spAutoFit/>
          </a:bodyPr>
          <a:lstStyle/>
          <a:p>
            <a:pPr lvl="0" algn="just" eaLnBrk="0" hangingPunct="0"/>
            <a:r>
              <a:rPr lang="vi-VN" altLang="ja-JP" sz="2800" b="1">
                <a:solidFill>
                  <a:srgbClr val="0000CC"/>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A. </a:t>
            </a:r>
            <a:r>
              <a:rPr lang="en-US" sz="2800" b="1">
                <a:solidFill>
                  <a:srgbClr val="0000CC"/>
                </a:solidFill>
                <a:effectLst>
                  <a:outerShdw blurRad="38100" dist="38100" dir="2700000" algn="tl">
                    <a:srgbClr val="000000">
                      <a:alpha val="43137"/>
                    </a:srgbClr>
                  </a:outerShdw>
                </a:effectLst>
              </a:rPr>
              <a:t>1,1–đimetyletanol.</a:t>
            </a:r>
            <a:endParaRPr lang="en-US" altLang="ja-JP" sz="2800" b="1">
              <a:solidFill>
                <a:srgbClr val="0000CC"/>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Rectangle 3"/>
          <p:cNvSpPr/>
          <p:nvPr/>
        </p:nvSpPr>
        <p:spPr>
          <a:xfrm>
            <a:off x="2004187" y="4208451"/>
            <a:ext cx="4320413" cy="523220"/>
          </a:xfrm>
          <a:prstGeom prst="rect">
            <a:avLst/>
          </a:prstGeom>
        </p:spPr>
        <p:txBody>
          <a:bodyPr wrap="none">
            <a:spAutoFit/>
          </a:bodyPr>
          <a:lstStyle/>
          <a:p>
            <a:pPr lvl="0" algn="just" eaLnBrk="0" hangingPunct="0"/>
            <a:r>
              <a:rPr lang="vi-VN" altLang="ja-JP" sz="2800" b="1">
                <a:solidFill>
                  <a:srgbClr val="0000CC"/>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B. </a:t>
            </a:r>
            <a:r>
              <a:rPr lang="en-US" sz="2800" b="1">
                <a:solidFill>
                  <a:srgbClr val="0000CC"/>
                </a:solidFill>
                <a:effectLst>
                  <a:outerShdw blurRad="38100" dist="38100" dir="2700000" algn="tl">
                    <a:srgbClr val="000000">
                      <a:alpha val="43137"/>
                    </a:srgbClr>
                  </a:outerShdw>
                </a:effectLst>
              </a:rPr>
              <a:t>2–metylpropan–2–ol</a:t>
            </a:r>
            <a:r>
              <a:rPr lang="en-US" altLang="ja-JP" sz="2800" b="1">
                <a:solidFill>
                  <a:srgbClr val="0000CC"/>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a:t>
            </a:r>
            <a:endParaRPr lang="en-US" altLang="ja-JP" sz="2800" b="1">
              <a:solidFill>
                <a:srgbClr val="0000CC"/>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Rectangle 4"/>
          <p:cNvSpPr/>
          <p:nvPr/>
        </p:nvSpPr>
        <p:spPr>
          <a:xfrm>
            <a:off x="1981200" y="4749225"/>
            <a:ext cx="5638800" cy="523220"/>
          </a:xfrm>
          <a:prstGeom prst="rect">
            <a:avLst/>
          </a:prstGeom>
        </p:spPr>
        <p:txBody>
          <a:bodyPr wrap="square">
            <a:spAutoFit/>
          </a:bodyPr>
          <a:lstStyle/>
          <a:p>
            <a:pPr algn="just" eaLnBrk="0" hangingPunct="0"/>
            <a:r>
              <a:rPr lang="vi-VN" altLang="ja-JP" sz="2800" b="1">
                <a:solidFill>
                  <a:srgbClr val="0000CC"/>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C. </a:t>
            </a:r>
            <a:r>
              <a:rPr lang="en-US" sz="2800" b="1">
                <a:solidFill>
                  <a:srgbClr val="0000CC"/>
                </a:solidFill>
                <a:effectLst>
                  <a:outerShdw blurRad="38100" dist="38100" dir="2700000" algn="tl">
                    <a:srgbClr val="000000">
                      <a:alpha val="43137"/>
                    </a:srgbClr>
                  </a:outerShdw>
                </a:effectLst>
              </a:rPr>
              <a:t>1,1–đimetyletan–1–ol.</a:t>
            </a:r>
            <a:endParaRPr lang="vi-VN" altLang="ja-JP" sz="2800" b="1">
              <a:solidFill>
                <a:srgbClr val="0000CC"/>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Rectangle 5"/>
          <p:cNvSpPr/>
          <p:nvPr/>
        </p:nvSpPr>
        <p:spPr>
          <a:xfrm>
            <a:off x="1905000" y="5358825"/>
            <a:ext cx="3810000" cy="523220"/>
          </a:xfrm>
          <a:prstGeom prst="rect">
            <a:avLst/>
          </a:prstGeom>
        </p:spPr>
        <p:txBody>
          <a:bodyPr wrap="square">
            <a:spAutoFit/>
          </a:bodyPr>
          <a:lstStyle/>
          <a:p>
            <a:pPr lvl="0" algn="just" eaLnBrk="0" hangingPunct="0"/>
            <a:r>
              <a:rPr lang="vi-VN" altLang="ja-JP" sz="2800" b="1">
                <a:solidFill>
                  <a:srgbClr val="0000CC"/>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D. </a:t>
            </a:r>
            <a:r>
              <a:rPr lang="en-US" sz="2800" b="1">
                <a:solidFill>
                  <a:srgbClr val="0000CC"/>
                </a:solidFill>
                <a:effectLst>
                  <a:outerShdw blurRad="38100" dist="38100" dir="2700000" algn="tl">
                    <a:srgbClr val="000000">
                      <a:alpha val="43137"/>
                    </a:srgbClr>
                  </a:outerShdw>
                </a:effectLst>
              </a:rPr>
              <a:t>isobutan–2–ol.</a:t>
            </a:r>
            <a:endParaRPr lang="vi-VN" altLang="ja-JP" sz="2800" b="1">
              <a:solidFill>
                <a:srgbClr val="0000CC"/>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Action Button: Beginning 6">
            <a:hlinkClick r:id="rId4" action="ppaction://hlinksldjump" highlightClick="1"/>
          </p:cNvPr>
          <p:cNvSpPr/>
          <p:nvPr/>
        </p:nvSpPr>
        <p:spPr>
          <a:xfrm>
            <a:off x="8077200" y="6172200"/>
            <a:ext cx="762000" cy="533400"/>
          </a:xfrm>
          <a:prstGeom prst="actionButtonBeginning">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pic>
        <p:nvPicPr>
          <p:cNvPr id="8" name="Picture 3" descr="C:\Users\ThaiSonBurio\Desktop\New folder (3)\si-kao100X100.gif"/>
          <p:cNvPicPr>
            <a:picLocks noChangeAspect="1" noChangeArrowheads="1" noCrop="1"/>
          </p:cNvPicPr>
          <p:nvPr/>
        </p:nvPicPr>
        <p:blipFill>
          <a:blip r:embed="rId5"/>
          <a:srcRect/>
          <a:stretch>
            <a:fillRect/>
          </a:stretch>
        </p:blipFill>
        <p:spPr bwMode="auto">
          <a:xfrm>
            <a:off x="0" y="5181600"/>
            <a:ext cx="1676400" cy="1676400"/>
          </a:xfrm>
          <a:prstGeom prst="rect">
            <a:avLst/>
          </a:prstGeom>
          <a:noFill/>
        </p:spPr>
      </p:pic>
      <p:pic>
        <p:nvPicPr>
          <p:cNvPr id="9" name="Picture 3" descr="C:\Users\ThaiSonBurio\Desktop\MAT CUOI\cry (2).png"/>
          <p:cNvPicPr>
            <a:picLocks noChangeAspect="1" noChangeArrowheads="1"/>
          </p:cNvPicPr>
          <p:nvPr/>
        </p:nvPicPr>
        <p:blipFill>
          <a:blip r:embed="rId6"/>
          <a:srcRect/>
          <a:stretch>
            <a:fillRect/>
          </a:stretch>
        </p:blipFill>
        <p:spPr bwMode="auto">
          <a:xfrm>
            <a:off x="6940254" y="3646405"/>
            <a:ext cx="2170532" cy="2170532"/>
          </a:xfrm>
          <a:prstGeom prst="rect">
            <a:avLst/>
          </a:prstGeom>
          <a:noFill/>
        </p:spPr>
      </p:pic>
      <p:sp>
        <p:nvSpPr>
          <p:cNvPr id="11" name="Rectangle 10"/>
          <p:cNvSpPr/>
          <p:nvPr/>
        </p:nvSpPr>
        <p:spPr>
          <a:xfrm>
            <a:off x="914400" y="152400"/>
            <a:ext cx="7391400" cy="990600"/>
          </a:xfrm>
          <a:prstGeom prst="rect">
            <a:avLst/>
          </a:prstGeom>
          <a:solidFill>
            <a:srgbClr val="FF0000"/>
          </a:solidFill>
          <a:ln w="635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a:solidFill>
                  <a:srgbClr val="FFFFFF"/>
                </a:solidFill>
                <a:latin typeface="Arial" pitchFamily="34" charset="0"/>
                <a:cs typeface="Arial" pitchFamily="34" charset="0"/>
              </a:rPr>
              <a:t> </a:t>
            </a:r>
            <a:r>
              <a:rPr lang="en-US" sz="3600" b="1">
                <a:solidFill>
                  <a:srgbClr val="FFFFFF"/>
                </a:solidFill>
                <a:latin typeface="Arial" pitchFamily="34" charset="0"/>
                <a:cs typeface="Arial" pitchFamily="34" charset="0"/>
              </a:rPr>
              <a:t>1   2    3   4    5    6    7    8    9   10</a:t>
            </a:r>
            <a:endParaRPr lang="vi-VN" sz="3600" b="1">
              <a:solidFill>
                <a:srgbClr val="FFFFFF"/>
              </a:solidFill>
              <a:latin typeface="Arial" pitchFamily="34" charset="0"/>
              <a:cs typeface="Arial" pitchFamily="34"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2322840877"/>
              </p:ext>
            </p:extLst>
          </p:nvPr>
        </p:nvGraphicFramePr>
        <p:xfrm>
          <a:off x="3351571" y="1777547"/>
          <a:ext cx="2875562" cy="1880175"/>
        </p:xfrm>
        <a:graphic>
          <a:graphicData uri="http://schemas.openxmlformats.org/presentationml/2006/ole">
            <mc:AlternateContent xmlns:mc="http://schemas.openxmlformats.org/markup-compatibility/2006">
              <mc:Choice xmlns:v="urn:schemas-microsoft-com:vml" Requires="v">
                <p:oleObj spid="_x0000_s26649" name="CS ChemDraw Drawing" r:id="rId7" imgW="1029843" imgH="708306" progId="ChemDraw.Document.6.0">
                  <p:embed/>
                </p:oleObj>
              </mc:Choice>
              <mc:Fallback>
                <p:oleObj name="CS ChemDraw Drawing" r:id="rId7" imgW="1029843" imgH="708306" progId="ChemDraw.Document.6.0">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51571" y="1777547"/>
                        <a:ext cx="2875562" cy="1880175"/>
                      </a:xfrm>
                      <a:prstGeom prst="rect">
                        <a:avLst/>
                      </a:prstGeom>
                      <a:noFill/>
                    </p:spPr>
                  </p:pic>
                </p:oleObj>
              </mc:Fallback>
            </mc:AlternateContent>
          </a:graphicData>
        </a:graphic>
      </p:graphicFrame>
    </p:spTree>
    <p:extLst>
      <p:ext uri="{BB962C8B-B14F-4D97-AF65-F5344CB8AC3E}">
        <p14:creationId xmlns:p14="http://schemas.microsoft.com/office/powerpoint/2010/main" val="1785121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10000"/>
                                        <p:tgtEl>
                                          <p:spTgt spid="11"/>
                                        </p:tgtEl>
                                      </p:cBhvr>
                                    </p:animEffect>
                                    <p:set>
                                      <p:cBhvr>
                                        <p:cTn id="7" dur="1" fill="hold">
                                          <p:stCondLst>
                                            <p:cond delay="9999"/>
                                          </p:stCondLst>
                                        </p:cTn>
                                        <p:tgtEl>
                                          <p:spTgt spid="11"/>
                                        </p:tgtEl>
                                        <p:attrNameLst>
                                          <p:attrName>style.visibility</p:attrName>
                                        </p:attrNameLst>
                                      </p:cBhvr>
                                      <p:to>
                                        <p:strVal val="hidden"/>
                                      </p:to>
                                    </p:set>
                                  </p:childTnLst>
                                  <p:subTnLst>
                                    <p:audio>
                                      <p:cMediaNode vol="100000">
                                        <p:cTn display="0" masterRel="sameClick">
                                          <p:stCondLst>
                                            <p:cond evt="begin" delay="0">
                                              <p:tn val="5"/>
                                            </p:cond>
                                          </p:stCondLst>
                                          <p:endCondLst>
                                            <p:cond evt="onStopAudio" delay="0">
                                              <p:tgtEl>
                                                <p:sldTgt/>
                                              </p:tgtEl>
                                            </p:cond>
                                          </p:endCondLst>
                                        </p:cTn>
                                        <p:tgtEl>
                                          <p:sndTgt r:embed="rId3"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ox(in)">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xit" presetSubtype="16" fill="hold" nodeType="clickEffect">
                                  <p:stCondLst>
                                    <p:cond delay="0"/>
                                  </p:stCondLst>
                                  <p:childTnLst>
                                    <p:animEffect transition="out" filter="box(in)">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9" restart="whenNotActive" fill="hold" evtFilter="cancelBubble" nodeType="interactiveSeq">
                <p:stCondLst>
                  <p:cond evt="onClick" delay="0">
                    <p:tgtEl>
                      <p:spTgt spid="5"/>
                    </p:tgtEl>
                  </p:cond>
                </p:stCondLst>
                <p:endSync evt="end" delay="0">
                  <p:rtn val="all"/>
                </p:endSync>
                <p:childTnLst>
                  <p:par>
                    <p:cTn id="20" fill="hold">
                      <p:stCondLst>
                        <p:cond delay="0"/>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ox(in)">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xit" presetSubtype="16" fill="hold" nodeType="clickEffect">
                                  <p:stCondLst>
                                    <p:cond delay="0"/>
                                  </p:stCondLst>
                                  <p:childTnLst>
                                    <p:animEffect transition="out" filter="box(in)">
                                      <p:cBhvr>
                                        <p:cTn id="28" dur="500"/>
                                        <p:tgtEl>
                                          <p:spTgt spid="9"/>
                                        </p:tgtEl>
                                      </p:cBhvr>
                                    </p:animEffect>
                                    <p:set>
                                      <p:cBhvr>
                                        <p:cTn id="2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30" restart="whenNotActive" fill="hold" evtFilter="cancelBubble" nodeType="interactiveSeq">
                <p:stCondLst>
                  <p:cond evt="onClick" delay="0">
                    <p:tgtEl>
                      <p:spTgt spid="6"/>
                    </p:tgtEl>
                  </p:cond>
                </p:stCondLst>
                <p:endSync evt="end" delay="0">
                  <p:rtn val="all"/>
                </p:endSync>
                <p:childTnLst>
                  <p:par>
                    <p:cTn id="31" fill="hold">
                      <p:stCondLst>
                        <p:cond delay="0"/>
                      </p:stCondLst>
                      <p:childTnLst>
                        <p:par>
                          <p:cTn id="32" fill="hold">
                            <p:stCondLst>
                              <p:cond delay="0"/>
                            </p:stCondLst>
                            <p:childTnLst>
                              <p:par>
                                <p:cTn id="33" presetID="4" presetClass="entr" presetSubtype="16"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ox(in)">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xit" presetSubtype="16" fill="hold" nodeType="clickEffect">
                                  <p:stCondLst>
                                    <p:cond delay="0"/>
                                  </p:stCondLst>
                                  <p:childTnLst>
                                    <p:animEffect transition="out" filter="box(in)">
                                      <p:cBhvr>
                                        <p:cTn id="39" dur="500"/>
                                        <p:tgtEl>
                                          <p:spTgt spid="9"/>
                                        </p:tgtEl>
                                      </p:cBhvr>
                                    </p:animEffect>
                                    <p:set>
                                      <p:cBhvr>
                                        <p:cTn id="4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41" restart="whenNotActive" fill="hold" evtFilter="cancelBubble" nodeType="interactiveSeq">
                <p:stCondLst>
                  <p:cond evt="onClick" delay="0">
                    <p:tgtEl>
                      <p:spTgt spid="4"/>
                    </p:tgtEl>
                  </p:cond>
                </p:stCondLst>
                <p:endSync evt="end" delay="0">
                  <p:rtn val="all"/>
                </p:endSync>
                <p:childTnLst>
                  <p:par>
                    <p:cTn id="42" fill="hold">
                      <p:stCondLst>
                        <p:cond delay="0"/>
                      </p:stCondLst>
                      <p:childTnLst>
                        <p:par>
                          <p:cTn id="43" fill="hold">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box(in)">
                                      <p:cBhvr>
                                        <p:cTn id="46" dur="500"/>
                                        <p:tgtEl>
                                          <p:spTgt spid="10"/>
                                        </p:tgtEl>
                                      </p:cBhvr>
                                    </p:animEffect>
                                  </p:childTnLst>
                                </p:cTn>
                              </p:par>
                            </p:childTnLst>
                          </p:cTn>
                        </p:par>
                      </p:childTnLst>
                    </p:cTn>
                  </p:par>
                </p:childTnLst>
              </p:cTn>
              <p:nextCondLst>
                <p:cond evt="onClick" delay="0">
                  <p:tgtEl>
                    <p:spTgt spid="4"/>
                  </p:tgtEl>
                </p:cond>
              </p:nextCondLst>
            </p:seq>
          </p:childTnLst>
        </p:cTn>
      </p:par>
    </p:tnLst>
    <p:bldLst>
      <p:bldP spid="10" grpId="0" animBg="1"/>
      <p:bldP spid="1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0" y="0"/>
            <a:ext cx="9144000" cy="1524000"/>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1" name="Oval 10"/>
          <p:cNvSpPr/>
          <p:nvPr/>
        </p:nvSpPr>
        <p:spPr>
          <a:xfrm>
            <a:off x="1670762" y="3352800"/>
            <a:ext cx="685800" cy="609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705" name="Rectangle 1"/>
          <p:cNvSpPr>
            <a:spLocks noChangeArrowheads="1"/>
          </p:cNvSpPr>
          <p:nvPr/>
        </p:nvSpPr>
        <p:spPr bwMode="auto">
          <a:xfrm>
            <a:off x="533400" y="1510844"/>
            <a:ext cx="80772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l">
              <a:tabLst>
                <a:tab pos="180975" algn="l"/>
              </a:tabLst>
            </a:pPr>
            <a:r>
              <a:rPr kumimoji="0" lang="en-US" altLang="ja-JP" sz="2800" b="1" i="0" u="none" strike="noStrike" cap="none" normalizeH="0" baseline="0">
                <a:ln>
                  <a:noFill/>
                </a:ln>
                <a:solidFill>
                  <a:srgbClr val="FF0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Câu 5. </a:t>
            </a:r>
            <a:r>
              <a:rPr lang="en-US" sz="2800" b="1">
                <a:solidFill>
                  <a:srgbClr val="FF0000"/>
                </a:solidFill>
                <a:effectLst>
                  <a:outerShdw blurRad="38100" dist="38100" dir="2700000" algn="tl">
                    <a:srgbClr val="000000">
                      <a:alpha val="43137"/>
                    </a:srgbClr>
                  </a:outerShdw>
                </a:effectLst>
              </a:rPr>
              <a:t>Glixerol có thể phản ứng với chất nào sau đây</a:t>
            </a:r>
            <a:r>
              <a:rPr kumimoji="0" lang="en-US" altLang="ja-JP" sz="2800" b="1" i="0" u="none" strike="noStrike" cap="none" normalizeH="0" baseline="0">
                <a:ln>
                  <a:noFill/>
                </a:ln>
                <a:solidFill>
                  <a:srgbClr val="FF0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sym typeface="Wingdings" pitchFamily="2" charset="2"/>
              </a:rPr>
              <a:t>:</a:t>
            </a:r>
            <a:endParaRPr kumimoji="0" lang="en-US" altLang="ja-JP" sz="2800" b="1" i="0" u="none" strike="noStrike" cap="none" normalizeH="0" baseline="0">
              <a:ln>
                <a:noFill/>
              </a:ln>
              <a:solidFill>
                <a:srgbClr val="FF0000"/>
              </a:solidFill>
              <a:effectLst>
                <a:outerShdw blurRad="38100" dist="38100" dir="2700000" algn="tl">
                  <a:srgbClr val="000000">
                    <a:alpha val="43137"/>
                  </a:srgbClr>
                </a:outerShdw>
              </a:effectLst>
              <a:latin typeface="Arial" pitchFamily="34" charset="0"/>
              <a:cs typeface="Arial" pitchFamily="34" charset="0"/>
              <a:sym typeface="Wingdings" pitchFamily="2" charset="2"/>
            </a:endParaRPr>
          </a:p>
        </p:txBody>
      </p:sp>
      <p:sp>
        <p:nvSpPr>
          <p:cNvPr id="3" name="Rectangle 2"/>
          <p:cNvSpPr/>
          <p:nvPr/>
        </p:nvSpPr>
        <p:spPr>
          <a:xfrm>
            <a:off x="1771403" y="2844225"/>
            <a:ext cx="1962397" cy="584775"/>
          </a:xfrm>
          <a:prstGeom prst="rect">
            <a:avLst/>
          </a:prstGeom>
        </p:spPr>
        <p:txBody>
          <a:bodyPr wrap="none">
            <a:spAutoFit/>
          </a:bodyPr>
          <a:lstStyle/>
          <a:p>
            <a:r>
              <a:rPr lang="en-US" altLang="ja-JP" sz="3200" b="1">
                <a:solidFill>
                  <a:srgbClr val="0000CC"/>
                </a:solidFill>
                <a:effectLst>
                  <a:outerShdw blurRad="38100" dist="38100" dir="2700000" algn="tl">
                    <a:srgbClr val="000000">
                      <a:alpha val="43137"/>
                    </a:srgbClr>
                  </a:outerShdw>
                </a:effectLst>
                <a:latin typeface="Arial" pitchFamily="34" charset="0"/>
                <a:ea typeface="Times New Roman" pitchFamily="18" charset="0"/>
                <a:cs typeface="Arial" pitchFamily="34" charset="0"/>
                <a:sym typeface="Wingdings" pitchFamily="2" charset="2"/>
              </a:rPr>
              <a:t>A. </a:t>
            </a:r>
            <a:r>
              <a:rPr lang="en-US" sz="3200" b="1">
                <a:solidFill>
                  <a:srgbClr val="0000CC"/>
                </a:solidFill>
                <a:effectLst>
                  <a:outerShdw blurRad="38100" dist="38100" dir="2700000" algn="tl">
                    <a:srgbClr val="000000">
                      <a:alpha val="43137"/>
                    </a:srgbClr>
                  </a:outerShdw>
                </a:effectLst>
              </a:rPr>
              <a:t>NaOH </a:t>
            </a:r>
            <a:r>
              <a:rPr lang="en-US" altLang="ja-JP" sz="3200" b="1">
                <a:solidFill>
                  <a:srgbClr val="0000CC"/>
                </a:solidFill>
                <a:effectLst>
                  <a:outerShdw blurRad="38100" dist="38100" dir="2700000" algn="tl">
                    <a:srgbClr val="000000">
                      <a:alpha val="43137"/>
                    </a:srgbClr>
                  </a:outerShdw>
                </a:effectLst>
                <a:latin typeface="Arial" pitchFamily="34" charset="0"/>
                <a:ea typeface="Times New Roman" pitchFamily="18" charset="0"/>
                <a:cs typeface="Arial" pitchFamily="34" charset="0"/>
                <a:sym typeface="Wingdings" pitchFamily="2" charset="2"/>
              </a:rPr>
              <a:t>	</a:t>
            </a:r>
            <a:endParaRPr lang="en-US" sz="2000" b="1">
              <a:solidFill>
                <a:srgbClr val="0000CC"/>
              </a:solidFill>
              <a:effectLst>
                <a:outerShdw blurRad="38100" dist="38100" dir="2700000" algn="tl">
                  <a:srgbClr val="000000">
                    <a:alpha val="43137"/>
                  </a:srgbClr>
                </a:outerShdw>
              </a:effectLst>
            </a:endParaRPr>
          </a:p>
        </p:txBody>
      </p:sp>
      <p:sp>
        <p:nvSpPr>
          <p:cNvPr id="4" name="Rectangle 3"/>
          <p:cNvSpPr/>
          <p:nvPr/>
        </p:nvSpPr>
        <p:spPr>
          <a:xfrm>
            <a:off x="1565196" y="4648200"/>
            <a:ext cx="1940004" cy="584775"/>
          </a:xfrm>
          <a:prstGeom prst="rect">
            <a:avLst/>
          </a:prstGeom>
        </p:spPr>
        <p:txBody>
          <a:bodyPr wrap="square">
            <a:spAutoFit/>
          </a:bodyPr>
          <a:lstStyle/>
          <a:p>
            <a:r>
              <a:rPr lang="en-US" altLang="ja-JP" sz="3200" b="1">
                <a:solidFill>
                  <a:srgbClr val="0000CC"/>
                </a:solidFill>
                <a:effectLst>
                  <a:outerShdw blurRad="38100" dist="38100" dir="2700000" algn="tl">
                    <a:srgbClr val="000000">
                      <a:alpha val="43137"/>
                    </a:srgbClr>
                  </a:outerShdw>
                </a:effectLst>
                <a:latin typeface="Arial" pitchFamily="34" charset="0"/>
                <a:ea typeface="Times New Roman" pitchFamily="18" charset="0"/>
                <a:cs typeface="Arial" pitchFamily="34" charset="0"/>
                <a:sym typeface="Wingdings" pitchFamily="2" charset="2"/>
              </a:rPr>
              <a:t>D. </a:t>
            </a:r>
            <a:r>
              <a:rPr lang="en-US" sz="3200" b="1">
                <a:solidFill>
                  <a:srgbClr val="0000CC"/>
                </a:solidFill>
                <a:effectLst>
                  <a:outerShdw blurRad="38100" dist="38100" dir="2700000" algn="tl">
                    <a:srgbClr val="000000">
                      <a:alpha val="43137"/>
                    </a:srgbClr>
                  </a:outerShdw>
                </a:effectLst>
              </a:rPr>
              <a:t>NaCl</a:t>
            </a:r>
            <a:r>
              <a:rPr lang="en-US" altLang="ja-JP" sz="3200" b="1" baseline="-30000">
                <a:solidFill>
                  <a:srgbClr val="0000CC"/>
                </a:solidFill>
                <a:effectLst>
                  <a:outerShdw blurRad="38100" dist="38100" dir="2700000" algn="tl">
                    <a:srgbClr val="000000">
                      <a:alpha val="43137"/>
                    </a:srgbClr>
                  </a:outerShdw>
                </a:effectLst>
                <a:latin typeface="Arial" pitchFamily="34" charset="0"/>
                <a:ea typeface="Times New Roman" pitchFamily="18" charset="0"/>
                <a:cs typeface="Arial" pitchFamily="34" charset="0"/>
                <a:sym typeface="Wingdings" pitchFamily="2" charset="2"/>
              </a:rPr>
              <a:t> </a:t>
            </a:r>
            <a:endParaRPr lang="en-US" sz="2000" b="1">
              <a:solidFill>
                <a:srgbClr val="0000CC"/>
              </a:solidFill>
              <a:effectLst>
                <a:outerShdw blurRad="38100" dist="38100" dir="2700000" algn="tl">
                  <a:srgbClr val="000000">
                    <a:alpha val="43137"/>
                  </a:srgbClr>
                </a:outerShdw>
              </a:effectLst>
            </a:endParaRPr>
          </a:p>
        </p:txBody>
      </p:sp>
      <p:sp>
        <p:nvSpPr>
          <p:cNvPr id="6" name="Rectangle 5"/>
          <p:cNvSpPr/>
          <p:nvPr/>
        </p:nvSpPr>
        <p:spPr>
          <a:xfrm>
            <a:off x="1743637" y="3377625"/>
            <a:ext cx="2371163" cy="584775"/>
          </a:xfrm>
          <a:prstGeom prst="rect">
            <a:avLst/>
          </a:prstGeom>
        </p:spPr>
        <p:txBody>
          <a:bodyPr wrap="none">
            <a:spAutoFit/>
          </a:bodyPr>
          <a:lstStyle/>
          <a:p>
            <a:r>
              <a:rPr lang="en-US" altLang="ja-JP" sz="3200" b="1">
                <a:solidFill>
                  <a:srgbClr val="0000CC"/>
                </a:solidFill>
                <a:effectLst>
                  <a:outerShdw blurRad="38100" dist="38100" dir="2700000" algn="tl">
                    <a:srgbClr val="000000">
                      <a:alpha val="43137"/>
                    </a:srgbClr>
                  </a:outerShdw>
                </a:effectLst>
                <a:latin typeface="Arial" pitchFamily="34" charset="0"/>
                <a:ea typeface="Times New Roman" pitchFamily="18" charset="0"/>
                <a:cs typeface="Arial" pitchFamily="34" charset="0"/>
                <a:sym typeface="Wingdings" pitchFamily="2" charset="2"/>
              </a:rPr>
              <a:t>B.</a:t>
            </a:r>
            <a:r>
              <a:rPr lang="en-US" sz="3200" b="1">
                <a:solidFill>
                  <a:srgbClr val="0000CC"/>
                </a:solidFill>
                <a:effectLst>
                  <a:outerShdw blurRad="38100" dist="38100" dir="2700000" algn="tl">
                    <a:srgbClr val="000000">
                      <a:alpha val="43137"/>
                    </a:srgbClr>
                  </a:outerShdw>
                </a:effectLst>
              </a:rPr>
              <a:t> Cu(OH)</a:t>
            </a:r>
            <a:r>
              <a:rPr lang="en-US" sz="3200" b="1" baseline="-25000">
                <a:solidFill>
                  <a:srgbClr val="0000CC"/>
                </a:solidFill>
                <a:effectLst>
                  <a:outerShdw blurRad="38100" dist="38100" dir="2700000" algn="tl">
                    <a:srgbClr val="000000">
                      <a:alpha val="43137"/>
                    </a:srgbClr>
                  </a:outerShdw>
                </a:effectLst>
              </a:rPr>
              <a:t>2 </a:t>
            </a:r>
            <a:r>
              <a:rPr lang="en-US" altLang="ja-JP" sz="3200" b="1">
                <a:solidFill>
                  <a:srgbClr val="0000CC"/>
                </a:solidFill>
                <a:effectLst>
                  <a:outerShdw blurRad="38100" dist="38100" dir="2700000" algn="tl">
                    <a:srgbClr val="000000">
                      <a:alpha val="43137"/>
                    </a:srgbClr>
                  </a:outerShdw>
                </a:effectLst>
                <a:latin typeface="Arial" pitchFamily="34" charset="0"/>
                <a:ea typeface="Times New Roman" pitchFamily="18" charset="0"/>
                <a:cs typeface="Arial" pitchFamily="34" charset="0"/>
                <a:sym typeface="Wingdings" pitchFamily="2" charset="2"/>
              </a:rPr>
              <a:t>	</a:t>
            </a:r>
            <a:endParaRPr lang="en-US" sz="2000" b="1">
              <a:solidFill>
                <a:srgbClr val="0000CC"/>
              </a:solidFill>
              <a:effectLst>
                <a:outerShdw blurRad="38100" dist="38100" dir="2700000" algn="tl">
                  <a:srgbClr val="000000">
                    <a:alpha val="43137"/>
                  </a:srgbClr>
                </a:outerShdw>
              </a:effectLst>
            </a:endParaRPr>
          </a:p>
        </p:txBody>
      </p:sp>
      <p:sp>
        <p:nvSpPr>
          <p:cNvPr id="7" name="Rectangle 6"/>
          <p:cNvSpPr/>
          <p:nvPr/>
        </p:nvSpPr>
        <p:spPr>
          <a:xfrm>
            <a:off x="1673220" y="3932903"/>
            <a:ext cx="2593980" cy="584775"/>
          </a:xfrm>
          <a:prstGeom prst="rect">
            <a:avLst/>
          </a:prstGeom>
        </p:spPr>
        <p:txBody>
          <a:bodyPr wrap="none">
            <a:spAutoFit/>
          </a:bodyPr>
          <a:lstStyle/>
          <a:p>
            <a:r>
              <a:rPr lang="en-US" altLang="ja-JP" sz="3200" b="1">
                <a:solidFill>
                  <a:srgbClr val="0000CC"/>
                </a:solidFill>
                <a:effectLst>
                  <a:outerShdw blurRad="38100" dist="38100" dir="2700000" algn="tl">
                    <a:srgbClr val="000000">
                      <a:alpha val="43137"/>
                    </a:srgbClr>
                  </a:outerShdw>
                </a:effectLst>
                <a:latin typeface="Arial" pitchFamily="34" charset="0"/>
                <a:ea typeface="Times New Roman" pitchFamily="18" charset="0"/>
                <a:cs typeface="Arial" pitchFamily="34" charset="0"/>
                <a:sym typeface="Wingdings" pitchFamily="2" charset="2"/>
              </a:rPr>
              <a:t>C. </a:t>
            </a:r>
            <a:r>
              <a:rPr lang="en-US" sz="3200" b="1">
                <a:solidFill>
                  <a:srgbClr val="0000CC"/>
                </a:solidFill>
                <a:effectLst>
                  <a:outerShdw blurRad="38100" dist="38100" dir="2700000" algn="tl">
                    <a:srgbClr val="000000">
                      <a:alpha val="43137"/>
                    </a:srgbClr>
                  </a:outerShdw>
                </a:effectLst>
              </a:rPr>
              <a:t>CH</a:t>
            </a:r>
            <a:r>
              <a:rPr lang="en-US" sz="3200" b="1" baseline="-25000">
                <a:solidFill>
                  <a:srgbClr val="0000CC"/>
                </a:solidFill>
                <a:effectLst>
                  <a:outerShdw blurRad="38100" dist="38100" dir="2700000" algn="tl">
                    <a:srgbClr val="000000">
                      <a:alpha val="43137"/>
                    </a:srgbClr>
                  </a:outerShdw>
                </a:effectLst>
              </a:rPr>
              <a:t>3</a:t>
            </a:r>
            <a:r>
              <a:rPr lang="en-US" sz="3200" b="1">
                <a:solidFill>
                  <a:srgbClr val="0000CC"/>
                </a:solidFill>
                <a:effectLst>
                  <a:outerShdw blurRad="38100" dist="38100" dir="2700000" algn="tl">
                    <a:srgbClr val="000000">
                      <a:alpha val="43137"/>
                    </a:srgbClr>
                  </a:outerShdw>
                </a:effectLst>
              </a:rPr>
              <a:t>OCH</a:t>
            </a:r>
            <a:r>
              <a:rPr lang="en-US" sz="3200" b="1" baseline="-25000">
                <a:solidFill>
                  <a:srgbClr val="0000CC"/>
                </a:solidFill>
                <a:effectLst>
                  <a:outerShdw blurRad="38100" dist="38100" dir="2700000" algn="tl">
                    <a:srgbClr val="000000">
                      <a:alpha val="43137"/>
                    </a:srgbClr>
                  </a:outerShdw>
                </a:effectLst>
              </a:rPr>
              <a:t>3 </a:t>
            </a:r>
            <a:r>
              <a:rPr lang="en-US" altLang="ja-JP" sz="3200" b="1">
                <a:solidFill>
                  <a:srgbClr val="0000CC"/>
                </a:solidFill>
                <a:effectLst>
                  <a:outerShdw blurRad="38100" dist="38100" dir="2700000" algn="tl">
                    <a:srgbClr val="000000">
                      <a:alpha val="43137"/>
                    </a:srgbClr>
                  </a:outerShdw>
                </a:effectLst>
                <a:latin typeface="Arial" pitchFamily="34" charset="0"/>
                <a:ea typeface="Times New Roman" pitchFamily="18" charset="0"/>
                <a:cs typeface="Arial" pitchFamily="34" charset="0"/>
                <a:sym typeface="Wingdings" pitchFamily="2" charset="2"/>
              </a:rPr>
              <a:t>	</a:t>
            </a:r>
            <a:endParaRPr lang="en-US" sz="2000" b="1">
              <a:solidFill>
                <a:srgbClr val="0000CC"/>
              </a:solidFill>
              <a:effectLst>
                <a:outerShdw blurRad="38100" dist="38100" dir="2700000" algn="tl">
                  <a:srgbClr val="000000">
                    <a:alpha val="43137"/>
                  </a:srgbClr>
                </a:outerShdw>
              </a:effectLst>
            </a:endParaRPr>
          </a:p>
        </p:txBody>
      </p:sp>
      <p:sp>
        <p:nvSpPr>
          <p:cNvPr id="8" name="Action Button: Beginning 7">
            <a:hlinkClick r:id="rId3" action="ppaction://hlinksldjump" highlightClick="1"/>
          </p:cNvPr>
          <p:cNvSpPr/>
          <p:nvPr/>
        </p:nvSpPr>
        <p:spPr>
          <a:xfrm>
            <a:off x="8077200" y="6172200"/>
            <a:ext cx="762000" cy="533400"/>
          </a:xfrm>
          <a:prstGeom prst="actionButtonBeginning">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rgbClr val="0000CC"/>
              </a:solidFill>
            </a:endParaRPr>
          </a:p>
        </p:txBody>
      </p:sp>
      <p:pic>
        <p:nvPicPr>
          <p:cNvPr id="9" name="Picture 3" descr="C:\Users\ThaiSonBurio\Desktop\New folder (3)\si-kao100X100.gif"/>
          <p:cNvPicPr>
            <a:picLocks noChangeAspect="1" noChangeArrowheads="1" noCrop="1"/>
          </p:cNvPicPr>
          <p:nvPr/>
        </p:nvPicPr>
        <p:blipFill>
          <a:blip r:embed="rId4"/>
          <a:srcRect/>
          <a:stretch>
            <a:fillRect/>
          </a:stretch>
        </p:blipFill>
        <p:spPr bwMode="auto">
          <a:xfrm>
            <a:off x="0" y="5181600"/>
            <a:ext cx="1676400" cy="1676400"/>
          </a:xfrm>
          <a:prstGeom prst="rect">
            <a:avLst/>
          </a:prstGeom>
          <a:noFill/>
        </p:spPr>
      </p:pic>
      <p:pic>
        <p:nvPicPr>
          <p:cNvPr id="10" name="Picture 3" descr="C:\Users\ThaiSonBurio\Desktop\MAT CUOI\cry (2).png"/>
          <p:cNvPicPr>
            <a:picLocks noChangeAspect="1" noChangeArrowheads="1"/>
          </p:cNvPicPr>
          <p:nvPr/>
        </p:nvPicPr>
        <p:blipFill>
          <a:blip r:embed="rId5"/>
          <a:srcRect/>
          <a:stretch>
            <a:fillRect/>
          </a:stretch>
        </p:blipFill>
        <p:spPr bwMode="auto">
          <a:xfrm>
            <a:off x="4724400" y="2743200"/>
            <a:ext cx="3124200" cy="3124200"/>
          </a:xfrm>
          <a:prstGeom prst="rect">
            <a:avLst/>
          </a:prstGeom>
          <a:noFill/>
        </p:spPr>
      </p:pic>
      <p:sp>
        <p:nvSpPr>
          <p:cNvPr id="12" name="Rectangle 11"/>
          <p:cNvSpPr/>
          <p:nvPr/>
        </p:nvSpPr>
        <p:spPr>
          <a:xfrm>
            <a:off x="914400" y="152400"/>
            <a:ext cx="7391400" cy="990600"/>
          </a:xfrm>
          <a:prstGeom prst="rect">
            <a:avLst/>
          </a:prstGeom>
          <a:solidFill>
            <a:srgbClr val="FF0000"/>
          </a:solidFill>
          <a:ln w="635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a:solidFill>
                  <a:srgbClr val="FFFFFF"/>
                </a:solidFill>
                <a:latin typeface="Arial" pitchFamily="34" charset="0"/>
                <a:cs typeface="Arial" pitchFamily="34" charset="0"/>
              </a:rPr>
              <a:t> </a:t>
            </a:r>
            <a:r>
              <a:rPr lang="en-US" sz="3600" b="1">
                <a:solidFill>
                  <a:srgbClr val="FFFFFF"/>
                </a:solidFill>
                <a:latin typeface="Arial" pitchFamily="34" charset="0"/>
                <a:cs typeface="Arial" pitchFamily="34" charset="0"/>
              </a:rPr>
              <a:t>1   2    3   4    5    6    7    8    9   10</a:t>
            </a:r>
            <a:endParaRPr lang="vi-VN" sz="3600" b="1">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9406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10000"/>
                                        <p:tgtEl>
                                          <p:spTgt spid="12"/>
                                        </p:tgtEl>
                                      </p:cBhvr>
                                    </p:animEffect>
                                    <p:set>
                                      <p:cBhvr>
                                        <p:cTn id="7" dur="1" fill="hold">
                                          <p:stCondLst>
                                            <p:cond delay="9999"/>
                                          </p:stCondLst>
                                        </p:cTn>
                                        <p:tgtEl>
                                          <p:spTgt spid="12"/>
                                        </p:tgtEl>
                                        <p:attrNameLst>
                                          <p:attrName>style.visibility</p:attrName>
                                        </p:attrNameLst>
                                      </p:cBhvr>
                                      <p:to>
                                        <p:strVal val="hidden"/>
                                      </p:to>
                                    </p:set>
                                  </p:childTnLst>
                                  <p:subTnLst>
                                    <p:audio>
                                      <p:cMediaNode vol="100000">
                                        <p:cTn display="0" masterRel="sameClick">
                                          <p:stCondLst>
                                            <p:cond evt="begin" delay="0">
                                              <p:tn val="5"/>
                                            </p:cond>
                                          </p:stCondLst>
                                          <p:endCondLst>
                                            <p:cond evt="onStopAudio" delay="0">
                                              <p:tgtEl>
                                                <p:sldTgt/>
                                              </p:tgtEl>
                                            </p:cond>
                                          </p:endCondLst>
                                        </p:cTn>
                                        <p:tgtEl>
                                          <p:sndTgt r:embed="rId2"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ox(in)">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xit" presetSubtype="16" fill="hold" nodeType="clickEffect">
                                  <p:stCondLst>
                                    <p:cond delay="0"/>
                                  </p:stCondLst>
                                  <p:childTnLst>
                                    <p:animEffect transition="out" filter="box(in)">
                                      <p:cBhvr>
                                        <p:cTn id="17" dur="500"/>
                                        <p:tgtEl>
                                          <p:spTgt spid="10"/>
                                        </p:tgtEl>
                                      </p:cBhvr>
                                    </p:animEffect>
                                    <p:set>
                                      <p:cBhvr>
                                        <p:cTn id="18"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9" restart="whenNotActive" fill="hold" evtFilter="cancelBubble" nodeType="interactiveSeq">
                <p:stCondLst>
                  <p:cond evt="onClick" delay="0">
                    <p:tgtEl>
                      <p:spTgt spid="7"/>
                    </p:tgtEl>
                  </p:cond>
                </p:stCondLst>
                <p:endSync evt="end" delay="0">
                  <p:rtn val="all"/>
                </p:endSync>
                <p:childTnLst>
                  <p:par>
                    <p:cTn id="20" fill="hold">
                      <p:stCondLst>
                        <p:cond delay="0"/>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ox(in)">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xit" presetSubtype="16" fill="hold" nodeType="clickEffect">
                                  <p:stCondLst>
                                    <p:cond delay="0"/>
                                  </p:stCondLst>
                                  <p:childTnLst>
                                    <p:animEffect transition="out" filter="box(in)">
                                      <p:cBhvr>
                                        <p:cTn id="28" dur="500"/>
                                        <p:tgtEl>
                                          <p:spTgt spid="10"/>
                                        </p:tgtEl>
                                      </p:cBhvr>
                                    </p:animEffect>
                                    <p:set>
                                      <p:cBhvr>
                                        <p:cTn id="29"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30" restart="whenNotActive" fill="hold" evtFilter="cancelBubble" nodeType="interactiveSeq">
                <p:stCondLst>
                  <p:cond evt="onClick" delay="0">
                    <p:tgtEl>
                      <p:spTgt spid="4"/>
                    </p:tgtEl>
                  </p:cond>
                </p:stCondLst>
                <p:endSync evt="end" delay="0">
                  <p:rtn val="all"/>
                </p:endSync>
                <p:childTnLst>
                  <p:par>
                    <p:cTn id="31" fill="hold">
                      <p:stCondLst>
                        <p:cond delay="0"/>
                      </p:stCondLst>
                      <p:childTnLst>
                        <p:par>
                          <p:cTn id="32" fill="hold">
                            <p:stCondLst>
                              <p:cond delay="0"/>
                            </p:stCondLst>
                            <p:childTnLst>
                              <p:par>
                                <p:cTn id="33" presetID="4" presetClass="entr" presetSubtype="16"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ox(in)">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xit" presetSubtype="16" fill="hold" nodeType="clickEffect">
                                  <p:stCondLst>
                                    <p:cond delay="0"/>
                                  </p:stCondLst>
                                  <p:childTnLst>
                                    <p:animEffect transition="out" filter="box(in)">
                                      <p:cBhvr>
                                        <p:cTn id="39" dur="500"/>
                                        <p:tgtEl>
                                          <p:spTgt spid="10"/>
                                        </p:tgtEl>
                                      </p:cBhvr>
                                    </p:animEffect>
                                    <p:set>
                                      <p:cBhvr>
                                        <p:cTn id="40"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41" restart="whenNotActive" fill="hold" evtFilter="cancelBubble" nodeType="interactiveSeq">
                <p:stCondLst>
                  <p:cond evt="onClick" delay="0">
                    <p:tgtEl>
                      <p:spTgt spid="6"/>
                    </p:tgtEl>
                  </p:cond>
                </p:stCondLst>
                <p:endSync evt="end" delay="0">
                  <p:rtn val="all"/>
                </p:endSync>
                <p:childTnLst>
                  <p:par>
                    <p:cTn id="42" fill="hold">
                      <p:stCondLst>
                        <p:cond delay="0"/>
                      </p:stCondLst>
                      <p:childTnLst>
                        <p:par>
                          <p:cTn id="43" fill="hold">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box(in)">
                                      <p:cBhvr>
                                        <p:cTn id="46" dur="500"/>
                                        <p:tgtEl>
                                          <p:spTgt spid="11"/>
                                        </p:tgtEl>
                                      </p:cBhvr>
                                    </p:animEffect>
                                  </p:childTnLst>
                                </p:cTn>
                              </p:par>
                            </p:childTnLst>
                          </p:cTn>
                        </p:par>
                      </p:childTnLst>
                    </p:cTn>
                  </p:par>
                </p:childTnLst>
              </p:cTn>
              <p:nextCondLst>
                <p:cond evt="onClick" delay="0">
                  <p:tgtEl>
                    <p:spTgt spid="6"/>
                  </p:tgtEl>
                </p:cond>
              </p:nextCondLst>
            </p:seq>
          </p:childTnLst>
        </p:cTn>
      </p:par>
    </p:tnLst>
    <p:bldLst>
      <p:bldP spid="11" grpId="0" animBg="1"/>
      <p:bldP spid="1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0" y="0"/>
            <a:ext cx="9144000" cy="1524000"/>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2" name="Oval 11"/>
          <p:cNvSpPr/>
          <p:nvPr/>
        </p:nvSpPr>
        <p:spPr>
          <a:xfrm>
            <a:off x="1447800" y="2895600"/>
            <a:ext cx="685800" cy="609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609600" y="1219200"/>
            <a:ext cx="8382000" cy="1077218"/>
          </a:xfrm>
          <a:prstGeom prst="rect">
            <a:avLst/>
          </a:prstGeom>
        </p:spPr>
        <p:txBody>
          <a:bodyPr wrap="square">
            <a:spAutoFit/>
          </a:bodyPr>
          <a:lstStyle/>
          <a:p>
            <a:pPr lvl="0" algn="just"/>
            <a:r>
              <a:rPr lang="en-US" sz="3200" b="1">
                <a:solidFill>
                  <a:srgbClr val="FF0000"/>
                </a:solidFill>
                <a:effectLst>
                  <a:outerShdw blurRad="38100" dist="38100" dir="2700000" algn="tl">
                    <a:srgbClr val="000000">
                      <a:alpha val="43137"/>
                    </a:srgbClr>
                  </a:outerShdw>
                </a:effectLst>
                <a:latin typeface="Arial" pitchFamily="34" charset="0"/>
                <a:cs typeface="Arial" pitchFamily="34" charset="0"/>
              </a:rPr>
              <a:t>Câu 6. </a:t>
            </a:r>
            <a:r>
              <a:rPr lang="en-US" sz="3200" b="1">
                <a:solidFill>
                  <a:srgbClr val="FF0000"/>
                </a:solidFill>
                <a:effectLst>
                  <a:outerShdw blurRad="38100" dist="38100" dir="2700000" algn="tl">
                    <a:srgbClr val="000000">
                      <a:alpha val="43137"/>
                    </a:srgbClr>
                  </a:outerShdw>
                </a:effectLst>
              </a:rPr>
              <a:t>Dãy gồm các chất đều phản ứng với C</a:t>
            </a:r>
            <a:r>
              <a:rPr lang="en-US" sz="3200" b="1" baseline="-25000">
                <a:solidFill>
                  <a:srgbClr val="FF0000"/>
                </a:solidFill>
                <a:effectLst>
                  <a:outerShdw blurRad="38100" dist="38100" dir="2700000" algn="tl">
                    <a:srgbClr val="000000">
                      <a:alpha val="43137"/>
                    </a:srgbClr>
                  </a:outerShdw>
                </a:effectLst>
              </a:rPr>
              <a:t>2</a:t>
            </a:r>
            <a:r>
              <a:rPr lang="en-US" sz="3200" b="1">
                <a:solidFill>
                  <a:srgbClr val="FF0000"/>
                </a:solidFill>
                <a:effectLst>
                  <a:outerShdw blurRad="38100" dist="38100" dir="2700000" algn="tl">
                    <a:srgbClr val="000000">
                      <a:alpha val="43137"/>
                    </a:srgbClr>
                  </a:outerShdw>
                </a:effectLst>
              </a:rPr>
              <a:t>H</a:t>
            </a:r>
            <a:r>
              <a:rPr lang="en-US" sz="3200" b="1" baseline="-25000">
                <a:solidFill>
                  <a:srgbClr val="FF0000"/>
                </a:solidFill>
                <a:effectLst>
                  <a:outerShdw blurRad="38100" dist="38100" dir="2700000" algn="tl">
                    <a:srgbClr val="000000">
                      <a:alpha val="43137"/>
                    </a:srgbClr>
                  </a:outerShdw>
                </a:effectLst>
              </a:rPr>
              <a:t>5</a:t>
            </a:r>
            <a:r>
              <a:rPr lang="en-US" sz="3200" b="1">
                <a:solidFill>
                  <a:srgbClr val="FF0000"/>
                </a:solidFill>
                <a:effectLst>
                  <a:outerShdw blurRad="38100" dist="38100" dir="2700000" algn="tl">
                    <a:srgbClr val="000000">
                      <a:alpha val="43137"/>
                    </a:srgbClr>
                  </a:outerShdw>
                </a:effectLst>
              </a:rPr>
              <a:t>OH là:</a:t>
            </a:r>
            <a:endParaRPr lang="en-US" sz="3200" b="1">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Rectangle 2"/>
          <p:cNvSpPr/>
          <p:nvPr/>
        </p:nvSpPr>
        <p:spPr>
          <a:xfrm>
            <a:off x="1579562" y="2362200"/>
            <a:ext cx="8482013" cy="523220"/>
          </a:xfrm>
          <a:prstGeom prst="rect">
            <a:avLst/>
          </a:prstGeom>
        </p:spPr>
        <p:txBody>
          <a:bodyPr wrap="square">
            <a:spAutoFit/>
          </a:bodyPr>
          <a:lstStyle/>
          <a:p>
            <a:pPr algn="just"/>
            <a:r>
              <a:rPr lang="en-US" sz="2800" b="1">
                <a:solidFill>
                  <a:srgbClr val="0000CC"/>
                </a:solidFill>
                <a:effectLst>
                  <a:outerShdw blurRad="38100" dist="38100" dir="2700000" algn="tl">
                    <a:srgbClr val="000000">
                      <a:alpha val="43137"/>
                    </a:srgbClr>
                  </a:outerShdw>
                </a:effectLst>
                <a:latin typeface="Arial" pitchFamily="34" charset="0"/>
                <a:cs typeface="Arial" pitchFamily="34" charset="0"/>
              </a:rPr>
              <a:t>A. </a:t>
            </a:r>
            <a:r>
              <a:rPr lang="en-US" sz="2800" b="1">
                <a:solidFill>
                  <a:srgbClr val="0000CC"/>
                </a:solidFill>
                <a:effectLst>
                  <a:outerShdw blurRad="38100" dist="38100" dir="2700000" algn="tl">
                    <a:srgbClr val="000000">
                      <a:alpha val="43137"/>
                    </a:srgbClr>
                  </a:outerShdw>
                </a:effectLst>
              </a:rPr>
              <a:t>Na, HBr, Mg.</a:t>
            </a:r>
          </a:p>
        </p:txBody>
      </p:sp>
      <p:sp>
        <p:nvSpPr>
          <p:cNvPr id="4" name="Rectangle 3"/>
          <p:cNvSpPr/>
          <p:nvPr/>
        </p:nvSpPr>
        <p:spPr>
          <a:xfrm>
            <a:off x="1579562" y="2981980"/>
            <a:ext cx="9850438" cy="523220"/>
          </a:xfrm>
          <a:prstGeom prst="rect">
            <a:avLst/>
          </a:prstGeom>
        </p:spPr>
        <p:txBody>
          <a:bodyPr wrap="square">
            <a:spAutoFit/>
          </a:bodyPr>
          <a:lstStyle/>
          <a:p>
            <a:pPr lvl="0" algn="just" eaLnBrk="0" hangingPunct="0"/>
            <a:r>
              <a:rPr lang="en-US" sz="2800" b="1">
                <a:solidFill>
                  <a:srgbClr val="0000CC"/>
                </a:solidFill>
                <a:effectLst>
                  <a:outerShdw blurRad="38100" dist="38100" dir="2700000" algn="tl">
                    <a:srgbClr val="000000">
                      <a:alpha val="43137"/>
                    </a:srgbClr>
                  </a:outerShdw>
                </a:effectLst>
                <a:latin typeface="Arial" pitchFamily="34" charset="0"/>
                <a:cs typeface="Arial" pitchFamily="34" charset="0"/>
              </a:rPr>
              <a:t>B. </a:t>
            </a:r>
            <a:r>
              <a:rPr lang="en-US" sz="2800" b="1">
                <a:solidFill>
                  <a:srgbClr val="0000CC"/>
                </a:solidFill>
                <a:effectLst>
                  <a:outerShdw blurRad="38100" dist="38100" dir="2700000" algn="tl">
                    <a:srgbClr val="000000">
                      <a:alpha val="43137"/>
                    </a:srgbClr>
                  </a:outerShdw>
                </a:effectLst>
              </a:rPr>
              <a:t>Na, CuO, HBr.</a:t>
            </a:r>
            <a:endParaRPr lang="en-US" sz="2800" b="1">
              <a:solidFill>
                <a:srgbClr val="0000CC"/>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Rectangle 4"/>
          <p:cNvSpPr/>
          <p:nvPr/>
        </p:nvSpPr>
        <p:spPr>
          <a:xfrm>
            <a:off x="-152400" y="3505200"/>
            <a:ext cx="6843712" cy="523220"/>
          </a:xfrm>
          <a:prstGeom prst="rect">
            <a:avLst/>
          </a:prstGeom>
        </p:spPr>
        <p:txBody>
          <a:bodyPr wrap="square">
            <a:spAutoFit/>
          </a:bodyPr>
          <a:lstStyle/>
          <a:p>
            <a:r>
              <a:rPr lang="en-US" sz="2800" b="1">
                <a:solidFill>
                  <a:srgbClr val="0000CC"/>
                </a:solidFill>
                <a:effectLst>
                  <a:outerShdw blurRad="38100" dist="38100" dir="2700000" algn="tl">
                    <a:srgbClr val="000000">
                      <a:alpha val="43137"/>
                    </a:srgbClr>
                  </a:outerShdw>
                </a:effectLst>
                <a:latin typeface="Arial" pitchFamily="34" charset="0"/>
                <a:cs typeface="Arial" pitchFamily="34" charset="0"/>
              </a:rPr>
              <a:t>C. </a:t>
            </a:r>
            <a:r>
              <a:rPr lang="en-US" sz="2800" b="1">
                <a:solidFill>
                  <a:srgbClr val="0000CC"/>
                </a:solidFill>
                <a:effectLst>
                  <a:outerShdw blurRad="38100" dist="38100" dir="2700000" algn="tl">
                    <a:srgbClr val="000000">
                      <a:alpha val="43137"/>
                    </a:srgbClr>
                  </a:outerShdw>
                </a:effectLst>
              </a:rPr>
              <a:t>NaOH, CuO, HBr.</a:t>
            </a:r>
          </a:p>
        </p:txBody>
      </p:sp>
      <p:sp>
        <p:nvSpPr>
          <p:cNvPr id="6" name="Rectangle 5"/>
          <p:cNvSpPr/>
          <p:nvPr/>
        </p:nvSpPr>
        <p:spPr>
          <a:xfrm>
            <a:off x="-609600" y="4114800"/>
            <a:ext cx="7924800" cy="523220"/>
          </a:xfrm>
          <a:prstGeom prst="rect">
            <a:avLst/>
          </a:prstGeom>
        </p:spPr>
        <p:txBody>
          <a:bodyPr wrap="square">
            <a:spAutoFit/>
          </a:bodyPr>
          <a:lstStyle/>
          <a:p>
            <a:pPr lvl="0"/>
            <a:r>
              <a:rPr lang="en-US" sz="2800" b="1">
                <a:solidFill>
                  <a:srgbClr val="0000CC"/>
                </a:solidFill>
                <a:effectLst>
                  <a:outerShdw blurRad="38100" dist="38100" dir="2700000" algn="tl">
                    <a:srgbClr val="000000">
                      <a:alpha val="43137"/>
                    </a:srgbClr>
                  </a:outerShdw>
                </a:effectLst>
                <a:latin typeface="Arial" pitchFamily="34" charset="0"/>
                <a:cs typeface="Arial" pitchFamily="34" charset="0"/>
              </a:rPr>
              <a:t>D. </a:t>
            </a:r>
            <a:r>
              <a:rPr lang="en-US" sz="2800" b="1">
                <a:solidFill>
                  <a:srgbClr val="0000CC"/>
                </a:solidFill>
                <a:effectLst>
                  <a:outerShdw blurRad="38100" dist="38100" dir="2700000" algn="tl">
                    <a:srgbClr val="000000">
                      <a:alpha val="43137"/>
                    </a:srgbClr>
                  </a:outerShdw>
                </a:effectLst>
              </a:rPr>
              <a:t>CuO, HBr, K</a:t>
            </a:r>
            <a:r>
              <a:rPr lang="en-US" sz="2800" b="1" baseline="-25000">
                <a:solidFill>
                  <a:srgbClr val="0000CC"/>
                </a:solidFill>
                <a:effectLst>
                  <a:outerShdw blurRad="38100" dist="38100" dir="2700000" algn="tl">
                    <a:srgbClr val="000000">
                      <a:alpha val="43137"/>
                    </a:srgbClr>
                  </a:outerShdw>
                </a:effectLst>
              </a:rPr>
              <a:t>2</a:t>
            </a:r>
            <a:r>
              <a:rPr lang="en-US" sz="2800" b="1">
                <a:solidFill>
                  <a:srgbClr val="0000CC"/>
                </a:solidFill>
                <a:effectLst>
                  <a:outerShdw blurRad="38100" dist="38100" dir="2700000" algn="tl">
                    <a:srgbClr val="000000">
                      <a:alpha val="43137"/>
                    </a:srgbClr>
                  </a:outerShdw>
                </a:effectLst>
              </a:rPr>
              <a:t>CO</a:t>
            </a:r>
            <a:r>
              <a:rPr lang="en-US" sz="2800" b="1" baseline="-25000">
                <a:solidFill>
                  <a:srgbClr val="0000CC"/>
                </a:solidFill>
                <a:effectLst>
                  <a:outerShdw blurRad="38100" dist="38100" dir="2700000" algn="tl">
                    <a:srgbClr val="000000">
                      <a:alpha val="43137"/>
                    </a:srgbClr>
                  </a:outerShdw>
                </a:effectLst>
              </a:rPr>
              <a:t>3­</a:t>
            </a:r>
            <a:r>
              <a:rPr lang="en-US" sz="2800" b="1">
                <a:solidFill>
                  <a:srgbClr val="0000CC"/>
                </a:solidFill>
                <a:effectLst>
                  <a:outerShdw blurRad="38100" dist="38100" dir="2700000" algn="tl">
                    <a:srgbClr val="000000">
                      <a:alpha val="43137"/>
                    </a:srgbClr>
                  </a:outerShdw>
                </a:effectLst>
                <a:latin typeface="Arial" pitchFamily="34" charset="0"/>
                <a:cs typeface="Arial" pitchFamily="34" charset="0"/>
              </a:rPr>
              <a:t>.</a:t>
            </a:r>
          </a:p>
        </p:txBody>
      </p:sp>
      <p:sp>
        <p:nvSpPr>
          <p:cNvPr id="7" name="Action Button: Beginning 6">
            <a:hlinkClick r:id="rId3" action="ppaction://hlinksldjump" highlightClick="1"/>
          </p:cNvPr>
          <p:cNvSpPr/>
          <p:nvPr/>
        </p:nvSpPr>
        <p:spPr>
          <a:xfrm>
            <a:off x="8077200" y="6172200"/>
            <a:ext cx="762000" cy="533400"/>
          </a:xfrm>
          <a:prstGeom prst="actionButtonBeginning">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pic>
        <p:nvPicPr>
          <p:cNvPr id="10" name="Picture 3" descr="C:\Users\ThaiSonBurio\Desktop\New folder (3)\si-kao100X100.gif"/>
          <p:cNvPicPr>
            <a:picLocks noChangeAspect="1" noChangeArrowheads="1" noCrop="1"/>
          </p:cNvPicPr>
          <p:nvPr/>
        </p:nvPicPr>
        <p:blipFill>
          <a:blip r:embed="rId4"/>
          <a:srcRect/>
          <a:stretch>
            <a:fillRect/>
          </a:stretch>
        </p:blipFill>
        <p:spPr bwMode="auto">
          <a:xfrm>
            <a:off x="0" y="5181600"/>
            <a:ext cx="1676400" cy="1676400"/>
          </a:xfrm>
          <a:prstGeom prst="rect">
            <a:avLst/>
          </a:prstGeom>
          <a:noFill/>
        </p:spPr>
      </p:pic>
      <p:pic>
        <p:nvPicPr>
          <p:cNvPr id="11" name="Picture 3" descr="C:\Users\ThaiSonBurio\Desktop\MAT CUOI\cry (2).png"/>
          <p:cNvPicPr>
            <a:picLocks noChangeAspect="1" noChangeArrowheads="1"/>
          </p:cNvPicPr>
          <p:nvPr/>
        </p:nvPicPr>
        <p:blipFill>
          <a:blip r:embed="rId5"/>
          <a:srcRect/>
          <a:stretch>
            <a:fillRect/>
          </a:stretch>
        </p:blipFill>
        <p:spPr bwMode="auto">
          <a:xfrm>
            <a:off x="4343400" y="4724400"/>
            <a:ext cx="2133600" cy="2133600"/>
          </a:xfrm>
          <a:prstGeom prst="rect">
            <a:avLst/>
          </a:prstGeom>
          <a:noFill/>
        </p:spPr>
      </p:pic>
      <p:sp>
        <p:nvSpPr>
          <p:cNvPr id="13" name="Rectangle 12"/>
          <p:cNvSpPr/>
          <p:nvPr/>
        </p:nvSpPr>
        <p:spPr>
          <a:xfrm>
            <a:off x="914400" y="152400"/>
            <a:ext cx="7391400" cy="990600"/>
          </a:xfrm>
          <a:prstGeom prst="rect">
            <a:avLst/>
          </a:prstGeom>
          <a:solidFill>
            <a:srgbClr val="FF0000"/>
          </a:solidFill>
          <a:ln w="635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a:solidFill>
                  <a:srgbClr val="FFFFFF"/>
                </a:solidFill>
                <a:latin typeface="Arial" pitchFamily="34" charset="0"/>
                <a:cs typeface="Arial" pitchFamily="34" charset="0"/>
              </a:rPr>
              <a:t> </a:t>
            </a:r>
            <a:r>
              <a:rPr lang="en-US" sz="3600" b="1">
                <a:solidFill>
                  <a:srgbClr val="FFFFFF"/>
                </a:solidFill>
                <a:latin typeface="Arial" pitchFamily="34" charset="0"/>
                <a:cs typeface="Arial" pitchFamily="34" charset="0"/>
              </a:rPr>
              <a:t>1   2    3   4    5    6    7    8    9   10</a:t>
            </a:r>
            <a:endParaRPr lang="vi-VN" sz="3600" b="1">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328076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10000"/>
                                        <p:tgtEl>
                                          <p:spTgt spid="13"/>
                                        </p:tgtEl>
                                      </p:cBhvr>
                                    </p:animEffect>
                                    <p:set>
                                      <p:cBhvr>
                                        <p:cTn id="7" dur="1" fill="hold">
                                          <p:stCondLst>
                                            <p:cond delay="9999"/>
                                          </p:stCondLst>
                                        </p:cTn>
                                        <p:tgtEl>
                                          <p:spTgt spid="13"/>
                                        </p:tgtEl>
                                        <p:attrNameLst>
                                          <p:attrName>style.visibility</p:attrName>
                                        </p:attrNameLst>
                                      </p:cBhvr>
                                      <p:to>
                                        <p:strVal val="hidden"/>
                                      </p:to>
                                    </p:set>
                                  </p:childTnLst>
                                  <p:subTnLst>
                                    <p:audio>
                                      <p:cMediaNode vol="100000">
                                        <p:cTn display="0" masterRel="sameClick">
                                          <p:stCondLst>
                                            <p:cond evt="begin" delay="0">
                                              <p:tn val="5"/>
                                            </p:cond>
                                          </p:stCondLst>
                                          <p:endCondLst>
                                            <p:cond evt="onStopAudio" delay="0">
                                              <p:tgtEl>
                                                <p:sldTgt/>
                                              </p:tgtEl>
                                            </p:cond>
                                          </p:endCondLst>
                                        </p:cTn>
                                        <p:tgtEl>
                                          <p:sndTgt r:embed="rId2"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ox(in)">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xit" presetSubtype="16" fill="hold" nodeType="clickEffect">
                                  <p:stCondLst>
                                    <p:cond delay="0"/>
                                  </p:stCondLst>
                                  <p:childTnLst>
                                    <p:animEffect transition="out" filter="box(in)">
                                      <p:cBhvr>
                                        <p:cTn id="17" dur="500"/>
                                        <p:tgtEl>
                                          <p:spTgt spid="11"/>
                                        </p:tgtEl>
                                      </p:cBhvr>
                                    </p:animEffect>
                                    <p:set>
                                      <p:cBhvr>
                                        <p:cTn id="18"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9" restart="whenNotActive" fill="hold" evtFilter="cancelBubble" nodeType="interactiveSeq">
                <p:stCondLst>
                  <p:cond evt="onClick" delay="0">
                    <p:tgtEl>
                      <p:spTgt spid="5"/>
                    </p:tgtEl>
                  </p:cond>
                </p:stCondLst>
                <p:endSync evt="end" delay="0">
                  <p:rtn val="all"/>
                </p:endSync>
                <p:childTnLst>
                  <p:par>
                    <p:cTn id="20" fill="hold">
                      <p:stCondLst>
                        <p:cond delay="0"/>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ox(in)">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xit" presetSubtype="16" fill="hold" nodeType="clickEffect">
                                  <p:stCondLst>
                                    <p:cond delay="0"/>
                                  </p:stCondLst>
                                  <p:childTnLst>
                                    <p:animEffect transition="out" filter="box(in)">
                                      <p:cBhvr>
                                        <p:cTn id="28" dur="500"/>
                                        <p:tgtEl>
                                          <p:spTgt spid="11"/>
                                        </p:tgtEl>
                                      </p:cBhvr>
                                    </p:animEffect>
                                    <p:set>
                                      <p:cBhvr>
                                        <p:cTn id="2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30" restart="whenNotActive" fill="hold" evtFilter="cancelBubble" nodeType="interactiveSeq">
                <p:stCondLst>
                  <p:cond evt="onClick" delay="0">
                    <p:tgtEl>
                      <p:spTgt spid="6"/>
                    </p:tgtEl>
                  </p:cond>
                </p:stCondLst>
                <p:endSync evt="end" delay="0">
                  <p:rtn val="all"/>
                </p:endSync>
                <p:childTnLst>
                  <p:par>
                    <p:cTn id="31" fill="hold">
                      <p:stCondLst>
                        <p:cond delay="0"/>
                      </p:stCondLst>
                      <p:childTnLst>
                        <p:par>
                          <p:cTn id="32" fill="hold">
                            <p:stCondLst>
                              <p:cond delay="0"/>
                            </p:stCondLst>
                            <p:childTnLst>
                              <p:par>
                                <p:cTn id="33" presetID="4" presetClass="entr" presetSubtype="16"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ox(in)">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xit" presetSubtype="16" fill="hold" nodeType="clickEffect">
                                  <p:stCondLst>
                                    <p:cond delay="0"/>
                                  </p:stCondLst>
                                  <p:childTnLst>
                                    <p:animEffect transition="out" filter="box(in)">
                                      <p:cBhvr>
                                        <p:cTn id="39" dur="500"/>
                                        <p:tgtEl>
                                          <p:spTgt spid="11"/>
                                        </p:tgtEl>
                                      </p:cBhvr>
                                    </p:animEffect>
                                    <p:set>
                                      <p:cBhvr>
                                        <p:cTn id="40"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41" restart="whenNotActive" fill="hold" evtFilter="cancelBubble" nodeType="interactiveSeq">
                <p:stCondLst>
                  <p:cond evt="onClick" delay="0">
                    <p:tgtEl>
                      <p:spTgt spid="4"/>
                    </p:tgtEl>
                  </p:cond>
                </p:stCondLst>
                <p:endSync evt="end" delay="0">
                  <p:rtn val="all"/>
                </p:endSync>
                <p:childTnLst>
                  <p:par>
                    <p:cTn id="42" fill="hold">
                      <p:stCondLst>
                        <p:cond delay="0"/>
                      </p:stCondLst>
                      <p:childTnLst>
                        <p:par>
                          <p:cTn id="43" fill="hold">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ox(in)">
                                      <p:cBhvr>
                                        <p:cTn id="46" dur="500"/>
                                        <p:tgtEl>
                                          <p:spTgt spid="12"/>
                                        </p:tgtEl>
                                      </p:cBhvr>
                                    </p:animEffect>
                                  </p:childTnLst>
                                </p:cTn>
                              </p:par>
                            </p:childTnLst>
                          </p:cTn>
                        </p:par>
                      </p:childTnLst>
                    </p:cTn>
                  </p:par>
                </p:childTnLst>
              </p:cTn>
              <p:nextCondLst>
                <p:cond evt="onClick" delay="0">
                  <p:tgtEl>
                    <p:spTgt spid="4"/>
                  </p:tgtEl>
                </p:cond>
              </p:nextCondLst>
            </p:seq>
          </p:childTnLst>
        </p:cTn>
      </p:par>
    </p:tnLst>
    <p:bldLst>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97359"/>
            <a:ext cx="7086600" cy="769441"/>
          </a:xfrm>
          <a:prstGeom prst="rect">
            <a:avLst/>
          </a:prstGeom>
          <a:noFill/>
        </p:spPr>
        <p:txBody>
          <a:bodyPr wrap="square" rtlCol="0">
            <a:spAutoFit/>
          </a:bodyPr>
          <a:lstStyle/>
          <a:p>
            <a:pPr algn="ctr"/>
            <a:r>
              <a:rPr lang="en-US" sz="4400">
                <a:solidFill>
                  <a:srgbClr val="FFFFFF"/>
                </a:solidFill>
                <a:latin typeface="UTM Showcard" pitchFamily="18" charset="0"/>
              </a:rPr>
              <a:t>I. định nghĩa, phân loại</a:t>
            </a:r>
          </a:p>
        </p:txBody>
      </p:sp>
      <p:sp>
        <p:nvSpPr>
          <p:cNvPr id="3" name="Rectangle 2"/>
          <p:cNvSpPr/>
          <p:nvPr/>
        </p:nvSpPr>
        <p:spPr>
          <a:xfrm>
            <a:off x="0" y="1122402"/>
            <a:ext cx="2971800" cy="584775"/>
          </a:xfrm>
          <a:prstGeom prst="rect">
            <a:avLst/>
          </a:prstGeom>
        </p:spPr>
        <p:txBody>
          <a:bodyPr wrap="square">
            <a:spAutoFit/>
          </a:bodyPr>
          <a:lstStyle/>
          <a:p>
            <a:pPr lvl="0"/>
            <a:r>
              <a:rPr lang="en-US" sz="3200">
                <a:solidFill>
                  <a:srgbClr val="FF0000"/>
                </a:solidFill>
                <a:latin typeface="UTM Showcard" pitchFamily="18" charset="0"/>
              </a:rPr>
              <a:t>I. định nghĩa</a:t>
            </a:r>
          </a:p>
        </p:txBody>
      </p:sp>
      <p:sp>
        <p:nvSpPr>
          <p:cNvPr id="7"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5"/>
          <p:cNvSpPr>
            <a:spLocks noChangeArrowheads="1"/>
          </p:cNvSpPr>
          <p:nvPr/>
        </p:nvSpPr>
        <p:spPr bwMode="auto">
          <a:xfrm>
            <a:off x="227013" y="1114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 name="TextBox 4"/>
          <p:cNvSpPr txBox="1"/>
          <p:nvPr/>
        </p:nvSpPr>
        <p:spPr>
          <a:xfrm>
            <a:off x="0" y="1910056"/>
            <a:ext cx="8612187" cy="1077218"/>
          </a:xfrm>
          <a:prstGeom prst="rect">
            <a:avLst/>
          </a:prstGeom>
          <a:noFill/>
        </p:spPr>
        <p:txBody>
          <a:bodyPr wrap="square" rtlCol="0">
            <a:spAutoFit/>
          </a:bodyPr>
          <a:lstStyle/>
          <a:p>
            <a:pPr marL="285750" indent="-285750" algn="just">
              <a:buFont typeface="Arial" pitchFamily="34" charset="0"/>
              <a:buChar char="•"/>
            </a:pPr>
            <a:r>
              <a:rPr lang="en-US" sz="3200" b="1">
                <a:solidFill>
                  <a:srgbClr val="000000"/>
                </a:solidFill>
              </a:rPr>
              <a:t>C</a:t>
            </a:r>
            <a:r>
              <a:rPr lang="en-US" sz="3200" b="1" baseline="-25000">
                <a:solidFill>
                  <a:srgbClr val="000000"/>
                </a:solidFill>
              </a:rPr>
              <a:t>2</a:t>
            </a:r>
            <a:r>
              <a:rPr lang="en-US" sz="3200" b="1">
                <a:solidFill>
                  <a:srgbClr val="000000"/>
                </a:solidFill>
              </a:rPr>
              <a:t>H</a:t>
            </a:r>
            <a:r>
              <a:rPr lang="en-US" sz="3200" b="1" baseline="-25000">
                <a:solidFill>
                  <a:srgbClr val="000000"/>
                </a:solidFill>
              </a:rPr>
              <a:t>5</a:t>
            </a:r>
            <a:r>
              <a:rPr lang="en-US" sz="3200" b="1">
                <a:solidFill>
                  <a:srgbClr val="000000"/>
                </a:solidFill>
              </a:rPr>
              <a:t>–OH là một ancol no, đơn chức, mạch hở. </a:t>
            </a:r>
          </a:p>
        </p:txBody>
      </p:sp>
      <p:sp>
        <p:nvSpPr>
          <p:cNvPr id="13" name="TextBox 12"/>
          <p:cNvSpPr txBox="1"/>
          <p:nvPr/>
        </p:nvSpPr>
        <p:spPr>
          <a:xfrm>
            <a:off x="0" y="3124200"/>
            <a:ext cx="8612187" cy="1077218"/>
          </a:xfrm>
          <a:prstGeom prst="rect">
            <a:avLst/>
          </a:prstGeom>
          <a:noFill/>
        </p:spPr>
        <p:txBody>
          <a:bodyPr wrap="square" rtlCol="0">
            <a:spAutoFit/>
          </a:bodyPr>
          <a:lstStyle/>
          <a:p>
            <a:pPr marL="285750" indent="-285750" algn="just">
              <a:buFont typeface="Arial" pitchFamily="34" charset="0"/>
              <a:buChar char="•"/>
            </a:pPr>
            <a:r>
              <a:rPr lang="en-US" sz="3200" b="1">
                <a:solidFill>
                  <a:srgbClr val="000000"/>
                </a:solidFill>
              </a:rPr>
              <a:t>CTTQ của ancol no, đơn chức, mạch hở:</a:t>
            </a:r>
          </a:p>
          <a:p>
            <a:pPr algn="just"/>
            <a:r>
              <a:rPr lang="en-US" sz="3200" b="1">
                <a:solidFill>
                  <a:srgbClr val="FF0000"/>
                </a:solidFill>
              </a:rPr>
              <a:t>C</a:t>
            </a:r>
            <a:r>
              <a:rPr lang="en-US" sz="3200" b="1" baseline="-25000">
                <a:solidFill>
                  <a:srgbClr val="FF0000"/>
                </a:solidFill>
              </a:rPr>
              <a:t>n</a:t>
            </a:r>
            <a:r>
              <a:rPr lang="en-US" sz="3200" b="1">
                <a:solidFill>
                  <a:srgbClr val="FF0000"/>
                </a:solidFill>
              </a:rPr>
              <a:t>H</a:t>
            </a:r>
            <a:r>
              <a:rPr lang="en-US" sz="3200" b="1" baseline="-25000">
                <a:solidFill>
                  <a:srgbClr val="FF0000"/>
                </a:solidFill>
              </a:rPr>
              <a:t>2n+1</a:t>
            </a:r>
            <a:r>
              <a:rPr lang="en-US" sz="3200" b="1">
                <a:solidFill>
                  <a:srgbClr val="FF0000"/>
                </a:solidFill>
              </a:rPr>
              <a:t>OH (n≥1) hoặc C</a:t>
            </a:r>
            <a:r>
              <a:rPr lang="en-US" sz="3200" b="1" baseline="-25000">
                <a:solidFill>
                  <a:srgbClr val="FF0000"/>
                </a:solidFill>
              </a:rPr>
              <a:t>n</a:t>
            </a:r>
            <a:r>
              <a:rPr lang="en-US" sz="3200" b="1">
                <a:solidFill>
                  <a:srgbClr val="FF0000"/>
                </a:solidFill>
              </a:rPr>
              <a:t>H</a:t>
            </a:r>
            <a:r>
              <a:rPr lang="en-US" sz="3200" b="1" baseline="-25000">
                <a:solidFill>
                  <a:srgbClr val="FF0000"/>
                </a:solidFill>
              </a:rPr>
              <a:t>2n+2</a:t>
            </a:r>
            <a:r>
              <a:rPr lang="en-US" sz="3200" b="1">
                <a:solidFill>
                  <a:srgbClr val="FF0000"/>
                </a:solidFill>
              </a:rPr>
              <a:t>O.</a:t>
            </a:r>
          </a:p>
        </p:txBody>
      </p:sp>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51903" y="416708"/>
            <a:ext cx="562276" cy="548640"/>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pic>
        <p:nvPicPr>
          <p:cNvPr id="12"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20000" y="416708"/>
            <a:ext cx="548640" cy="548640"/>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pic>
        <p:nvPicPr>
          <p:cNvPr id="14"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995160" y="416708"/>
            <a:ext cx="548640" cy="548639"/>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475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ThaiSonBurio\Desktop\533137_490767404314248_1218307051_n.jpg"/>
          <p:cNvPicPr>
            <a:picLocks noChangeAspect="1" noChangeArrowheads="1"/>
          </p:cNvPicPr>
          <p:nvPr/>
        </p:nvPicPr>
        <p:blipFill>
          <a:blip r:embed="rId2"/>
          <a:srcRect/>
          <a:stretch>
            <a:fillRect/>
          </a:stretch>
        </p:blipFill>
        <p:spPr bwMode="auto">
          <a:xfrm>
            <a:off x="3429000" y="2220889"/>
            <a:ext cx="5715000" cy="4637111"/>
          </a:xfrm>
          <a:prstGeom prst="rect">
            <a:avLst/>
          </a:prstGeom>
          <a:noFill/>
        </p:spPr>
      </p:pic>
      <p:sp>
        <p:nvSpPr>
          <p:cNvPr id="4" name="Rectangle 3"/>
          <p:cNvSpPr/>
          <p:nvPr/>
        </p:nvSpPr>
        <p:spPr>
          <a:xfrm>
            <a:off x="-76200" y="203537"/>
            <a:ext cx="9144000" cy="1015663"/>
          </a:xfrm>
          <a:prstGeom prst="rect">
            <a:avLst/>
          </a:prstGeom>
          <a:noFill/>
        </p:spPr>
        <p:txBody>
          <a:bodyPr wrap="square">
            <a:spAutoFit/>
          </a:bodyPr>
          <a:lstStyle/>
          <a:p>
            <a:pPr algn="ctr"/>
            <a:r>
              <a:rPr lang="en-US" sz="6000" b="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VNI-Truck" pitchFamily="2" charset="0"/>
                <a:cs typeface="Arial" pitchFamily="34" charset="0"/>
              </a:rPr>
              <a:t>DẶN DÒ</a:t>
            </a:r>
            <a:endParaRPr lang="en-US" sz="6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5" name="TextBox 4"/>
          <p:cNvSpPr txBox="1"/>
          <p:nvPr/>
        </p:nvSpPr>
        <p:spPr>
          <a:xfrm>
            <a:off x="533400" y="1219200"/>
            <a:ext cx="8229600" cy="1754326"/>
          </a:xfrm>
          <a:prstGeom prst="rect">
            <a:avLst/>
          </a:prstGeom>
          <a:noFill/>
        </p:spPr>
        <p:txBody>
          <a:bodyPr wrap="square" rtlCol="0">
            <a:spAutoFit/>
          </a:bodyPr>
          <a:lstStyle/>
          <a:p>
            <a:pPr algn="just"/>
            <a:r>
              <a:rPr lang="en-US" sz="3600" b="1">
                <a:solidFill>
                  <a:srgbClr val="0000CC"/>
                </a:solidFill>
                <a:effectLst>
                  <a:outerShdw blurRad="38100" dist="38100" dir="2700000" algn="tl">
                    <a:srgbClr val="000000">
                      <a:alpha val="43137"/>
                    </a:srgbClr>
                  </a:outerShdw>
                </a:effectLst>
                <a:latin typeface="Arial" pitchFamily="34" charset="0"/>
                <a:cs typeface="Arial" pitchFamily="34" charset="0"/>
              </a:rPr>
              <a:t>- Học bài ancol.</a:t>
            </a:r>
          </a:p>
          <a:p>
            <a:pPr algn="just"/>
            <a:r>
              <a:rPr lang="en-US" sz="3600" b="1">
                <a:solidFill>
                  <a:srgbClr val="0000CC"/>
                </a:solidFill>
                <a:effectLst>
                  <a:outerShdw blurRad="38100" dist="38100" dir="2700000" algn="tl">
                    <a:srgbClr val="000000">
                      <a:alpha val="43137"/>
                    </a:srgbClr>
                  </a:outerShdw>
                </a:effectLst>
                <a:latin typeface="Arial" pitchFamily="34" charset="0"/>
                <a:cs typeface="Arial" pitchFamily="34" charset="0"/>
              </a:rPr>
              <a:t>- </a:t>
            </a:r>
            <a:r>
              <a:rPr lang="en-US" sz="3600" b="1">
                <a:solidFill>
                  <a:srgbClr val="0000CC"/>
                </a:solidFill>
                <a:effectLst>
                  <a:outerShdw blurRad="38100" dist="38100" dir="2700000" algn="tl">
                    <a:srgbClr val="000000">
                      <a:alpha val="43137"/>
                    </a:srgbClr>
                  </a:outerShdw>
                </a:effectLst>
              </a:rPr>
              <a:t>Làm bài tập 1 → 10 trang 28,29 trong đề cương.</a:t>
            </a:r>
            <a:endParaRPr lang="en-US" sz="3600" b="1">
              <a:solidFill>
                <a:srgbClr val="0000CC"/>
              </a:solidFill>
              <a:effectLst>
                <a:outerShdw blurRad="38100" dist="38100" dir="2700000" algn="tl">
                  <a:srgbClr val="000000">
                    <a:alpha val="43137"/>
                  </a:srgbClr>
                </a:outerShdw>
              </a:effectLst>
              <a:latin typeface="Arial" pitchFamily="34" charset="0"/>
              <a:cs typeface="Arial" pitchFamily="34"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261128" y="416708"/>
            <a:ext cx="562276" cy="548640"/>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pic>
        <p:nvPicPr>
          <p:cNvPr id="7"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620000" y="416708"/>
            <a:ext cx="548640" cy="548640"/>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pic>
        <p:nvPicPr>
          <p:cNvPr id="8" name="Picture 5"/>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995160" y="416708"/>
            <a:ext cx="548640" cy="548639"/>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4709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97359"/>
            <a:ext cx="7086600" cy="769441"/>
          </a:xfrm>
          <a:prstGeom prst="rect">
            <a:avLst/>
          </a:prstGeom>
          <a:noFill/>
        </p:spPr>
        <p:txBody>
          <a:bodyPr wrap="square" rtlCol="0">
            <a:spAutoFit/>
          </a:bodyPr>
          <a:lstStyle/>
          <a:p>
            <a:pPr algn="ctr"/>
            <a:r>
              <a:rPr lang="en-US" sz="4400">
                <a:solidFill>
                  <a:srgbClr val="FFFFFF"/>
                </a:solidFill>
                <a:latin typeface="UTM Showcard" pitchFamily="18" charset="0"/>
              </a:rPr>
              <a:t>I. định nghĩa, phân loại</a:t>
            </a:r>
          </a:p>
        </p:txBody>
      </p:sp>
      <p:sp>
        <p:nvSpPr>
          <p:cNvPr id="3" name="Rectangle 2"/>
          <p:cNvSpPr/>
          <p:nvPr/>
        </p:nvSpPr>
        <p:spPr>
          <a:xfrm>
            <a:off x="0" y="1122402"/>
            <a:ext cx="2971800" cy="584775"/>
          </a:xfrm>
          <a:prstGeom prst="rect">
            <a:avLst/>
          </a:prstGeom>
        </p:spPr>
        <p:txBody>
          <a:bodyPr wrap="square">
            <a:spAutoFit/>
          </a:bodyPr>
          <a:lstStyle/>
          <a:p>
            <a:pPr lvl="0"/>
            <a:r>
              <a:rPr lang="en-US" sz="3200">
                <a:solidFill>
                  <a:srgbClr val="FF0000"/>
                </a:solidFill>
                <a:latin typeface="UTM Showcard" pitchFamily="18" charset="0"/>
              </a:rPr>
              <a:t>2. Phân loại </a:t>
            </a:r>
          </a:p>
        </p:txBody>
      </p:sp>
      <p:grpSp>
        <p:nvGrpSpPr>
          <p:cNvPr id="4" name="Group 3"/>
          <p:cNvGrpSpPr>
            <a:grpSpLocks/>
          </p:cNvGrpSpPr>
          <p:nvPr/>
        </p:nvGrpSpPr>
        <p:grpSpPr bwMode="auto">
          <a:xfrm>
            <a:off x="97982" y="3060012"/>
            <a:ext cx="8817418" cy="935037"/>
            <a:chOff x="720" y="1392"/>
            <a:chExt cx="4058" cy="480"/>
          </a:xfrm>
        </p:grpSpPr>
        <p:sp>
          <p:nvSpPr>
            <p:cNvPr id="5" name="AutoShape 4"/>
            <p:cNvSpPr>
              <a:spLocks noChangeArrowheads="1"/>
            </p:cNvSpPr>
            <p:nvPr/>
          </p:nvSpPr>
          <p:spPr bwMode="gray">
            <a:xfrm>
              <a:off x="720" y="1392"/>
              <a:ext cx="4058" cy="480"/>
            </a:xfrm>
            <a:prstGeom prst="roundRect">
              <a:avLst>
                <a:gd name="adj" fmla="val 17509"/>
              </a:avLst>
            </a:prstGeom>
            <a:gradFill rotWithShape="1">
              <a:gsLst>
                <a:gs pos="0">
                  <a:srgbClr val="F26D00"/>
                </a:gs>
                <a:gs pos="50000">
                  <a:srgbClr val="F26D00">
                    <a:gamma/>
                    <a:shade val="92157"/>
                    <a:invGamma/>
                  </a:srgbClr>
                </a:gs>
                <a:gs pos="100000">
                  <a:srgbClr val="F26D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ysClr val="windowText" lastClr="000000"/>
                </a:solidFill>
                <a:effectLst/>
                <a:uLnTx/>
                <a:uFillTx/>
              </a:endParaRPr>
            </a:p>
          </p:txBody>
        </p:sp>
        <p:grpSp>
          <p:nvGrpSpPr>
            <p:cNvPr id="6" name="Group 5"/>
            <p:cNvGrpSpPr>
              <a:grpSpLocks/>
            </p:cNvGrpSpPr>
            <p:nvPr/>
          </p:nvGrpSpPr>
          <p:grpSpPr bwMode="auto">
            <a:xfrm>
              <a:off x="730" y="1407"/>
              <a:ext cx="4043" cy="444"/>
              <a:chOff x="744" y="1407"/>
              <a:chExt cx="3988" cy="444"/>
            </a:xfrm>
          </p:grpSpPr>
          <p:sp>
            <p:nvSpPr>
              <p:cNvPr id="7" name="AutoShape 6"/>
              <p:cNvSpPr>
                <a:spLocks noChangeArrowheads="1"/>
              </p:cNvSpPr>
              <p:nvPr/>
            </p:nvSpPr>
            <p:spPr bwMode="gray">
              <a:xfrm>
                <a:off x="744" y="1736"/>
                <a:ext cx="3988" cy="115"/>
              </a:xfrm>
              <a:prstGeom prst="roundRect">
                <a:avLst>
                  <a:gd name="adj" fmla="val 50000"/>
                </a:avLst>
              </a:prstGeom>
              <a:gradFill rotWithShape="1">
                <a:gsLst>
                  <a:gs pos="0">
                    <a:srgbClr val="F26D00">
                      <a:alpha val="0"/>
                    </a:srgbClr>
                  </a:gs>
                  <a:gs pos="100000">
                    <a:srgbClr val="F26D00">
                      <a:gamma/>
                      <a:tint val="0"/>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ysClr val="windowText" lastClr="000000"/>
                  </a:solidFill>
                  <a:effectLst/>
                  <a:uLnTx/>
                  <a:uFillTx/>
                </a:endParaRPr>
              </a:p>
            </p:txBody>
          </p:sp>
          <p:sp>
            <p:nvSpPr>
              <p:cNvPr id="8" name="AutoShape 7"/>
              <p:cNvSpPr>
                <a:spLocks noChangeArrowheads="1"/>
              </p:cNvSpPr>
              <p:nvPr/>
            </p:nvSpPr>
            <p:spPr bwMode="gray">
              <a:xfrm>
                <a:off x="744" y="1407"/>
                <a:ext cx="3988" cy="115"/>
              </a:xfrm>
              <a:prstGeom prst="roundRect">
                <a:avLst>
                  <a:gd name="adj" fmla="val 50000"/>
                </a:avLst>
              </a:prstGeom>
              <a:gradFill rotWithShape="1">
                <a:gsLst>
                  <a:gs pos="0">
                    <a:srgbClr val="F26D00">
                      <a:gamma/>
                      <a:tint val="0"/>
                      <a:invGamma/>
                    </a:srgbClr>
                  </a:gs>
                  <a:gs pos="100000">
                    <a:srgbClr val="F26D00">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ysClr val="windowText" lastClr="000000"/>
                  </a:solidFill>
                  <a:effectLst/>
                  <a:uLnTx/>
                  <a:uFillTx/>
                </a:endParaRPr>
              </a:p>
            </p:txBody>
          </p:sp>
        </p:grpSp>
      </p:grpSp>
      <p:grpSp>
        <p:nvGrpSpPr>
          <p:cNvPr id="9" name="Group 8"/>
          <p:cNvGrpSpPr>
            <a:grpSpLocks/>
          </p:cNvGrpSpPr>
          <p:nvPr/>
        </p:nvGrpSpPr>
        <p:grpSpPr bwMode="auto">
          <a:xfrm>
            <a:off x="119710" y="4195981"/>
            <a:ext cx="8784799" cy="935037"/>
            <a:chOff x="720" y="1392"/>
            <a:chExt cx="4058" cy="480"/>
          </a:xfrm>
        </p:grpSpPr>
        <p:sp>
          <p:nvSpPr>
            <p:cNvPr id="10" name="AutoShape 9"/>
            <p:cNvSpPr>
              <a:spLocks noChangeArrowheads="1"/>
            </p:cNvSpPr>
            <p:nvPr/>
          </p:nvSpPr>
          <p:spPr bwMode="gray">
            <a:xfrm>
              <a:off x="720" y="1392"/>
              <a:ext cx="4058" cy="480"/>
            </a:xfrm>
            <a:prstGeom prst="roundRect">
              <a:avLst>
                <a:gd name="adj" fmla="val 17509"/>
              </a:avLst>
            </a:prstGeom>
            <a:gradFill rotWithShape="1">
              <a:gsLst>
                <a:gs pos="0">
                  <a:srgbClr val="5983D7"/>
                </a:gs>
                <a:gs pos="50000">
                  <a:srgbClr val="5983D7">
                    <a:gamma/>
                    <a:shade val="92157"/>
                    <a:invGamma/>
                  </a:srgbClr>
                </a:gs>
                <a:gs pos="100000">
                  <a:srgbClr val="5983D7"/>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ysClr val="windowText" lastClr="000000"/>
                </a:solidFill>
                <a:effectLst/>
                <a:uLnTx/>
                <a:uFillTx/>
              </a:endParaRPr>
            </a:p>
          </p:txBody>
        </p:sp>
        <p:grpSp>
          <p:nvGrpSpPr>
            <p:cNvPr id="11" name="Group 10"/>
            <p:cNvGrpSpPr>
              <a:grpSpLocks/>
            </p:cNvGrpSpPr>
            <p:nvPr/>
          </p:nvGrpSpPr>
          <p:grpSpPr bwMode="auto">
            <a:xfrm>
              <a:off x="730" y="1407"/>
              <a:ext cx="4043" cy="444"/>
              <a:chOff x="744" y="1407"/>
              <a:chExt cx="3988" cy="444"/>
            </a:xfrm>
          </p:grpSpPr>
          <p:sp>
            <p:nvSpPr>
              <p:cNvPr id="12" name="AutoShape 11"/>
              <p:cNvSpPr>
                <a:spLocks noChangeArrowheads="1"/>
              </p:cNvSpPr>
              <p:nvPr/>
            </p:nvSpPr>
            <p:spPr bwMode="gray">
              <a:xfrm>
                <a:off x="744" y="1736"/>
                <a:ext cx="3988" cy="115"/>
              </a:xfrm>
              <a:prstGeom prst="roundRect">
                <a:avLst>
                  <a:gd name="adj" fmla="val 50000"/>
                </a:avLst>
              </a:prstGeom>
              <a:gradFill rotWithShape="1">
                <a:gsLst>
                  <a:gs pos="0">
                    <a:srgbClr val="5983D7">
                      <a:alpha val="0"/>
                    </a:srgbClr>
                  </a:gs>
                  <a:gs pos="100000">
                    <a:srgbClr val="5983D7">
                      <a:gamma/>
                      <a:tint val="0"/>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ysClr val="windowText" lastClr="000000"/>
                  </a:solidFill>
                  <a:effectLst/>
                  <a:uLnTx/>
                  <a:uFillTx/>
                </a:endParaRPr>
              </a:p>
            </p:txBody>
          </p:sp>
          <p:sp>
            <p:nvSpPr>
              <p:cNvPr id="13" name="AutoShape 12"/>
              <p:cNvSpPr>
                <a:spLocks noChangeArrowheads="1"/>
              </p:cNvSpPr>
              <p:nvPr/>
            </p:nvSpPr>
            <p:spPr bwMode="gray">
              <a:xfrm>
                <a:off x="744" y="1407"/>
                <a:ext cx="3988" cy="115"/>
              </a:xfrm>
              <a:prstGeom prst="roundRect">
                <a:avLst>
                  <a:gd name="adj" fmla="val 50000"/>
                </a:avLst>
              </a:prstGeom>
              <a:gradFill rotWithShape="1">
                <a:gsLst>
                  <a:gs pos="0">
                    <a:srgbClr val="5983D7">
                      <a:gamma/>
                      <a:tint val="0"/>
                      <a:invGamma/>
                    </a:srgbClr>
                  </a:gs>
                  <a:gs pos="100000">
                    <a:srgbClr val="5983D7">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ysClr val="windowText" lastClr="000000"/>
                  </a:solidFill>
                  <a:effectLst/>
                  <a:uLnTx/>
                  <a:uFillTx/>
                </a:endParaRPr>
              </a:p>
            </p:txBody>
          </p:sp>
        </p:grpSp>
      </p:grpSp>
      <p:grpSp>
        <p:nvGrpSpPr>
          <p:cNvPr id="14" name="Group 18"/>
          <p:cNvGrpSpPr>
            <a:grpSpLocks/>
          </p:cNvGrpSpPr>
          <p:nvPr/>
        </p:nvGrpSpPr>
        <p:grpSpPr bwMode="auto">
          <a:xfrm>
            <a:off x="76200" y="1909981"/>
            <a:ext cx="8839200" cy="935037"/>
            <a:chOff x="720" y="1392"/>
            <a:chExt cx="4058" cy="480"/>
          </a:xfrm>
        </p:grpSpPr>
        <p:sp>
          <p:nvSpPr>
            <p:cNvPr id="15" name="AutoShape 19"/>
            <p:cNvSpPr>
              <a:spLocks noChangeArrowheads="1"/>
            </p:cNvSpPr>
            <p:nvPr/>
          </p:nvSpPr>
          <p:spPr bwMode="gray">
            <a:xfrm>
              <a:off x="720" y="1392"/>
              <a:ext cx="4058" cy="480"/>
            </a:xfrm>
            <a:prstGeom prst="roundRect">
              <a:avLst>
                <a:gd name="adj" fmla="val 17509"/>
              </a:avLst>
            </a:prstGeom>
            <a:gradFill rotWithShape="1">
              <a:gsLst>
                <a:gs pos="0">
                  <a:srgbClr val="5EB52D"/>
                </a:gs>
                <a:gs pos="50000">
                  <a:srgbClr val="5EB52D">
                    <a:gamma/>
                    <a:shade val="92157"/>
                    <a:invGamma/>
                  </a:srgbClr>
                </a:gs>
                <a:gs pos="100000">
                  <a:srgbClr val="5EB52D"/>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ysClr val="windowText" lastClr="000000"/>
                </a:solidFill>
                <a:effectLst/>
                <a:uLnTx/>
                <a:uFillTx/>
              </a:endParaRPr>
            </a:p>
          </p:txBody>
        </p:sp>
        <p:grpSp>
          <p:nvGrpSpPr>
            <p:cNvPr id="16" name="Group 20"/>
            <p:cNvGrpSpPr>
              <a:grpSpLocks/>
            </p:cNvGrpSpPr>
            <p:nvPr/>
          </p:nvGrpSpPr>
          <p:grpSpPr bwMode="auto">
            <a:xfrm>
              <a:off x="730" y="1407"/>
              <a:ext cx="4043" cy="444"/>
              <a:chOff x="744" y="1407"/>
              <a:chExt cx="3988" cy="444"/>
            </a:xfrm>
          </p:grpSpPr>
          <p:sp>
            <p:nvSpPr>
              <p:cNvPr id="17" name="AutoShape 21"/>
              <p:cNvSpPr>
                <a:spLocks noChangeArrowheads="1"/>
              </p:cNvSpPr>
              <p:nvPr/>
            </p:nvSpPr>
            <p:spPr bwMode="gray">
              <a:xfrm>
                <a:off x="744" y="1736"/>
                <a:ext cx="3988" cy="115"/>
              </a:xfrm>
              <a:prstGeom prst="roundRect">
                <a:avLst>
                  <a:gd name="adj" fmla="val 50000"/>
                </a:avLst>
              </a:prstGeom>
              <a:gradFill rotWithShape="1">
                <a:gsLst>
                  <a:gs pos="0">
                    <a:srgbClr val="5EB52D">
                      <a:alpha val="0"/>
                    </a:srgbClr>
                  </a:gs>
                  <a:gs pos="100000">
                    <a:srgbClr val="5EB52D">
                      <a:gamma/>
                      <a:tint val="0"/>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ysClr val="windowText" lastClr="000000"/>
                  </a:solidFill>
                  <a:effectLst/>
                  <a:uLnTx/>
                  <a:uFillTx/>
                </a:endParaRPr>
              </a:p>
            </p:txBody>
          </p:sp>
          <p:sp>
            <p:nvSpPr>
              <p:cNvPr id="18" name="AutoShape 22"/>
              <p:cNvSpPr>
                <a:spLocks noChangeArrowheads="1"/>
              </p:cNvSpPr>
              <p:nvPr/>
            </p:nvSpPr>
            <p:spPr bwMode="gray">
              <a:xfrm>
                <a:off x="744" y="1407"/>
                <a:ext cx="3988" cy="115"/>
              </a:xfrm>
              <a:prstGeom prst="roundRect">
                <a:avLst>
                  <a:gd name="adj" fmla="val 50000"/>
                </a:avLst>
              </a:prstGeom>
              <a:gradFill rotWithShape="1">
                <a:gsLst>
                  <a:gs pos="0">
                    <a:srgbClr val="5EB52D">
                      <a:gamma/>
                      <a:tint val="0"/>
                      <a:invGamma/>
                    </a:srgbClr>
                  </a:gs>
                  <a:gs pos="100000">
                    <a:srgbClr val="5EB52D">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ysClr val="windowText" lastClr="000000"/>
                  </a:solidFill>
                  <a:effectLst/>
                  <a:uLnTx/>
                  <a:uFillTx/>
                </a:endParaRPr>
              </a:p>
            </p:txBody>
          </p:sp>
        </p:grpSp>
      </p:grpSp>
      <p:sp>
        <p:nvSpPr>
          <p:cNvPr id="19" name="Text Box 23">
            <a:hlinkClick r:id="rId2" action="ppaction://hlinksldjump"/>
          </p:cNvPr>
          <p:cNvSpPr txBox="1">
            <a:spLocks noChangeArrowheads="1"/>
          </p:cNvSpPr>
          <p:nvPr/>
        </p:nvSpPr>
        <p:spPr bwMode="white">
          <a:xfrm>
            <a:off x="609600" y="2057400"/>
            <a:ext cx="8305800"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alpha val="50000"/>
                    </a:srgbClr>
                  </a:outerShdw>
                </a:effectLst>
              </a14:hiddenEffects>
            </a:ext>
          </a:extLst>
        </p:spPr>
        <p:txBody>
          <a:bodyPr wrap="square">
            <a:spAutoFit/>
          </a:bodyPr>
          <a:lstStyle>
            <a:lvl1pPr marL="457200" indent="-457200" algn="l">
              <a:defRPr>
                <a:solidFill>
                  <a:schemeClr val="tx1"/>
                </a:solidFill>
                <a:latin typeface="Arial" pitchFamily="34" charset="0"/>
              </a:defRPr>
            </a:lvl1pPr>
            <a:lvl2pPr marL="914400" indent="-457200" algn="l">
              <a:defRPr>
                <a:solidFill>
                  <a:schemeClr val="tx1"/>
                </a:solidFill>
                <a:latin typeface="Arial" pitchFamily="34" charset="0"/>
              </a:defRPr>
            </a:lvl2pPr>
            <a:lvl3pPr marL="1371600" indent="-457200" algn="l">
              <a:defRPr>
                <a:solidFill>
                  <a:schemeClr val="tx1"/>
                </a:solidFill>
                <a:latin typeface="Arial" pitchFamily="34" charset="0"/>
              </a:defRPr>
            </a:lvl3pPr>
            <a:lvl4pPr marL="1828800" indent="-457200" algn="l">
              <a:defRPr>
                <a:solidFill>
                  <a:schemeClr val="tx1"/>
                </a:solidFill>
                <a:latin typeface="Arial" pitchFamily="34" charset="0"/>
              </a:defRPr>
            </a:lvl4pPr>
            <a:lvl5pPr marL="2286000" indent="-457200" algn="l">
              <a:defRPr>
                <a:solidFill>
                  <a:schemeClr val="tx1"/>
                </a:solidFill>
                <a:latin typeface="Arial" pitchFamily="34" charset="0"/>
              </a:defRPr>
            </a:lvl5pPr>
            <a:lvl6pPr marL="2743200" indent="-457200" fontAlgn="base">
              <a:spcBef>
                <a:spcPct val="0"/>
              </a:spcBef>
              <a:spcAft>
                <a:spcPct val="0"/>
              </a:spcAft>
              <a:defRPr>
                <a:solidFill>
                  <a:schemeClr val="tx1"/>
                </a:solidFill>
                <a:latin typeface="Arial" pitchFamily="34" charset="0"/>
              </a:defRPr>
            </a:lvl6pPr>
            <a:lvl7pPr marL="3200400" indent="-457200" fontAlgn="base">
              <a:spcBef>
                <a:spcPct val="0"/>
              </a:spcBef>
              <a:spcAft>
                <a:spcPct val="0"/>
              </a:spcAft>
              <a:defRPr>
                <a:solidFill>
                  <a:schemeClr val="tx1"/>
                </a:solidFill>
                <a:latin typeface="Arial" pitchFamily="34" charset="0"/>
              </a:defRPr>
            </a:lvl7pPr>
            <a:lvl8pPr marL="3657600" indent="-457200" fontAlgn="base">
              <a:spcBef>
                <a:spcPct val="0"/>
              </a:spcBef>
              <a:spcAft>
                <a:spcPct val="0"/>
              </a:spcAft>
              <a:defRPr>
                <a:solidFill>
                  <a:schemeClr val="tx1"/>
                </a:solidFill>
                <a:latin typeface="Arial" pitchFamily="34" charset="0"/>
              </a:defRPr>
            </a:lvl8pPr>
            <a:lvl9pPr marL="4114800" indent="-457200" fontAlgn="base">
              <a:spcBef>
                <a:spcPct val="0"/>
              </a:spcBef>
              <a:spcAft>
                <a:spcPct val="0"/>
              </a:spcAft>
              <a:defRPr>
                <a:solidFill>
                  <a:schemeClr val="tx1"/>
                </a:solidFill>
                <a:latin typeface="Arial" pitchFamily="34" charset="0"/>
              </a:defRPr>
            </a:lvl9pPr>
          </a:lstStyle>
          <a:p>
            <a:pPr marL="457200" marR="0" lvl="0" indent="-457200" algn="ctr" defTabSz="914400" eaLnBrk="1" fontAlgn="auto" latinLnBrk="0" hangingPunct="1">
              <a:lnSpc>
                <a:spcPct val="100000"/>
              </a:lnSpc>
              <a:spcBef>
                <a:spcPct val="50000"/>
              </a:spcBef>
              <a:spcAft>
                <a:spcPts val="0"/>
              </a:spcAft>
              <a:buClr>
                <a:srgbClr val="000000"/>
              </a:buClr>
              <a:buSzTx/>
              <a:buFontTx/>
              <a:buNone/>
              <a:tabLst/>
              <a:defRPr/>
            </a:pPr>
            <a:r>
              <a:rPr kumimoji="0" lang="en-US" sz="3300" b="1" i="0" u="none" strike="noStrike" kern="0" cap="none" spc="0" normalizeH="0" baseline="0" noProof="0">
                <a:ln>
                  <a:noFill/>
                </a:ln>
                <a:solidFill>
                  <a:srgbClr val="FFFFFF"/>
                </a:solidFill>
                <a:effectLst>
                  <a:glow rad="228600">
                    <a:srgbClr val="66FF33"/>
                  </a:glow>
                </a:effectLst>
                <a:uLnTx/>
                <a:uFillTx/>
                <a:latin typeface="UTM Showcard" pitchFamily="18" charset="0"/>
                <a:cs typeface="Arial" pitchFamily="34" charset="0"/>
              </a:rPr>
              <a:t> </a:t>
            </a:r>
            <a:r>
              <a:rPr kumimoji="0" lang="en-US" sz="3300" b="1" i="0" u="none" strike="noStrike" kern="0" cap="none" spc="0" normalizeH="0" baseline="0" noProof="0">
                <a:ln>
                  <a:noFill/>
                </a:ln>
                <a:solidFill>
                  <a:srgbClr val="000000"/>
                </a:solidFill>
                <a:effectLst>
                  <a:glow rad="228600">
                    <a:srgbClr val="66FF33"/>
                  </a:glow>
                </a:effectLst>
                <a:uLnTx/>
                <a:uFillTx/>
                <a:latin typeface="UTM Showcard" pitchFamily="18" charset="0"/>
                <a:cs typeface="Arial" pitchFamily="34" charset="0"/>
              </a:rPr>
              <a:t>dựa</a:t>
            </a:r>
            <a:r>
              <a:rPr kumimoji="0" lang="en-US" sz="3300" b="1" i="0" u="none" strike="noStrike" kern="0" cap="none" spc="0" normalizeH="0" noProof="0">
                <a:ln>
                  <a:noFill/>
                </a:ln>
                <a:solidFill>
                  <a:srgbClr val="000000"/>
                </a:solidFill>
                <a:effectLst>
                  <a:glow rad="228600">
                    <a:srgbClr val="66FF33"/>
                  </a:glow>
                </a:effectLst>
                <a:uLnTx/>
                <a:uFillTx/>
                <a:latin typeface="UTM Showcard" pitchFamily="18" charset="0"/>
                <a:cs typeface="Arial" pitchFamily="34" charset="0"/>
              </a:rPr>
              <a:t> vào đặc điểm gốc hiđrocacbon</a:t>
            </a:r>
            <a:endParaRPr kumimoji="0" lang="en-US" sz="3300" b="1" i="0" u="none" strike="noStrike" kern="0" cap="none" spc="0" normalizeH="0" baseline="0" noProof="0">
              <a:ln>
                <a:noFill/>
              </a:ln>
              <a:solidFill>
                <a:srgbClr val="000000"/>
              </a:solidFill>
              <a:effectLst>
                <a:glow rad="228600">
                  <a:srgbClr val="66FF33"/>
                </a:glow>
              </a:effectLst>
              <a:uLnTx/>
              <a:uFillTx/>
              <a:latin typeface="UTM Showcard" pitchFamily="18" charset="0"/>
              <a:cs typeface="Arial" pitchFamily="34" charset="0"/>
            </a:endParaRPr>
          </a:p>
        </p:txBody>
      </p:sp>
      <p:sp>
        <p:nvSpPr>
          <p:cNvPr id="20" name="Text Box 24">
            <a:hlinkClick r:id="rId3" action="ppaction://hlinksldjump"/>
          </p:cNvPr>
          <p:cNvSpPr txBox="1">
            <a:spLocks noChangeArrowheads="1"/>
          </p:cNvSpPr>
          <p:nvPr/>
        </p:nvSpPr>
        <p:spPr bwMode="white">
          <a:xfrm>
            <a:off x="819457" y="3276600"/>
            <a:ext cx="817214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alpha val="50000"/>
                    </a:srgbClr>
                  </a:outerShdw>
                </a:effectLst>
              </a14:hiddenEffects>
            </a:ext>
          </a:extLst>
        </p:spPr>
        <p:txBody>
          <a:bodyPr wrap="square">
            <a:spAutoFit/>
          </a:bodyPr>
          <a:lstStyle>
            <a:lvl1pPr marL="457200" indent="-457200" algn="l">
              <a:defRPr>
                <a:solidFill>
                  <a:schemeClr val="tx1"/>
                </a:solidFill>
                <a:latin typeface="Arial" pitchFamily="34" charset="0"/>
              </a:defRPr>
            </a:lvl1pPr>
            <a:lvl2pPr marL="914400" indent="-457200" algn="l">
              <a:defRPr>
                <a:solidFill>
                  <a:schemeClr val="tx1"/>
                </a:solidFill>
                <a:latin typeface="Arial" pitchFamily="34" charset="0"/>
              </a:defRPr>
            </a:lvl2pPr>
            <a:lvl3pPr marL="1371600" indent="-457200" algn="l">
              <a:defRPr>
                <a:solidFill>
                  <a:schemeClr val="tx1"/>
                </a:solidFill>
                <a:latin typeface="Arial" pitchFamily="34" charset="0"/>
              </a:defRPr>
            </a:lvl3pPr>
            <a:lvl4pPr marL="1828800" indent="-457200" algn="l">
              <a:defRPr>
                <a:solidFill>
                  <a:schemeClr val="tx1"/>
                </a:solidFill>
                <a:latin typeface="Arial" pitchFamily="34" charset="0"/>
              </a:defRPr>
            </a:lvl4pPr>
            <a:lvl5pPr marL="2286000" indent="-457200" algn="l">
              <a:defRPr>
                <a:solidFill>
                  <a:schemeClr val="tx1"/>
                </a:solidFill>
                <a:latin typeface="Arial" pitchFamily="34" charset="0"/>
              </a:defRPr>
            </a:lvl5pPr>
            <a:lvl6pPr marL="2743200" indent="-457200" fontAlgn="base">
              <a:spcBef>
                <a:spcPct val="0"/>
              </a:spcBef>
              <a:spcAft>
                <a:spcPct val="0"/>
              </a:spcAft>
              <a:defRPr>
                <a:solidFill>
                  <a:schemeClr val="tx1"/>
                </a:solidFill>
                <a:latin typeface="Arial" pitchFamily="34" charset="0"/>
              </a:defRPr>
            </a:lvl6pPr>
            <a:lvl7pPr marL="3200400" indent="-457200" fontAlgn="base">
              <a:spcBef>
                <a:spcPct val="0"/>
              </a:spcBef>
              <a:spcAft>
                <a:spcPct val="0"/>
              </a:spcAft>
              <a:defRPr>
                <a:solidFill>
                  <a:schemeClr val="tx1"/>
                </a:solidFill>
                <a:latin typeface="Arial" pitchFamily="34" charset="0"/>
              </a:defRPr>
            </a:lvl7pPr>
            <a:lvl8pPr marL="3657600" indent="-457200" fontAlgn="base">
              <a:spcBef>
                <a:spcPct val="0"/>
              </a:spcBef>
              <a:spcAft>
                <a:spcPct val="0"/>
              </a:spcAft>
              <a:defRPr>
                <a:solidFill>
                  <a:schemeClr val="tx1"/>
                </a:solidFill>
                <a:latin typeface="Arial" pitchFamily="34" charset="0"/>
              </a:defRPr>
            </a:lvl8pPr>
            <a:lvl9pPr marL="4114800" indent="-457200" fontAlgn="base">
              <a:spcBef>
                <a:spcPct val="0"/>
              </a:spcBef>
              <a:spcAft>
                <a:spcPct val="0"/>
              </a:spcAft>
              <a:defRPr>
                <a:solidFill>
                  <a:schemeClr val="tx1"/>
                </a:solidFill>
                <a:latin typeface="Arial" pitchFamily="34" charset="0"/>
              </a:defRPr>
            </a:lvl9pPr>
          </a:lstStyle>
          <a:p>
            <a:pPr marL="457200" marR="0" lvl="0" indent="-457200" algn="ctr" defTabSz="914400" eaLnBrk="1" fontAlgn="auto" latinLnBrk="0" hangingPunct="1">
              <a:lnSpc>
                <a:spcPct val="100000"/>
              </a:lnSpc>
              <a:spcBef>
                <a:spcPct val="50000"/>
              </a:spcBef>
              <a:spcAft>
                <a:spcPts val="0"/>
              </a:spcAft>
              <a:buClr>
                <a:srgbClr val="000000"/>
              </a:buClr>
              <a:buSzTx/>
              <a:buFontTx/>
              <a:buNone/>
              <a:tabLst/>
              <a:defRPr/>
            </a:pPr>
            <a:r>
              <a:rPr lang="en-US" sz="3200" b="1" kern="0" noProof="0">
                <a:solidFill>
                  <a:srgbClr val="000000"/>
                </a:solidFill>
                <a:effectLst>
                  <a:glow rad="228600">
                    <a:srgbClr val="FFFF00"/>
                  </a:glow>
                </a:effectLst>
                <a:latin typeface="UTM Showcard" pitchFamily="18" charset="0"/>
                <a:cs typeface="Arial" pitchFamily="34" charset="0"/>
              </a:rPr>
              <a:t>Dựa vào số nhóm –OH trong phân tử</a:t>
            </a:r>
            <a:endParaRPr kumimoji="0" lang="en-US" sz="3200" b="1" i="0" u="none" strike="noStrike" kern="0" cap="none" spc="0" normalizeH="0" baseline="0" noProof="0">
              <a:ln>
                <a:noFill/>
              </a:ln>
              <a:solidFill>
                <a:srgbClr val="000000"/>
              </a:solidFill>
              <a:effectLst>
                <a:glow rad="228600">
                  <a:srgbClr val="FFFF00"/>
                </a:glow>
              </a:effectLst>
              <a:uLnTx/>
              <a:uFillTx/>
              <a:latin typeface="UTM Showcard" pitchFamily="18" charset="0"/>
              <a:cs typeface="Arial" pitchFamily="34" charset="0"/>
            </a:endParaRPr>
          </a:p>
        </p:txBody>
      </p:sp>
      <p:sp>
        <p:nvSpPr>
          <p:cNvPr id="21" name="Text Box 25">
            <a:hlinkClick r:id="rId4" action="ppaction://hlinksldjump"/>
          </p:cNvPr>
          <p:cNvSpPr txBox="1">
            <a:spLocks noChangeArrowheads="1"/>
          </p:cNvSpPr>
          <p:nvPr/>
        </p:nvSpPr>
        <p:spPr bwMode="white">
          <a:xfrm>
            <a:off x="1097951" y="4292818"/>
            <a:ext cx="720213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alpha val="50000"/>
                    </a:srgbClr>
                  </a:outerShdw>
                </a:effectLst>
              </a14:hiddenEffects>
            </a:ext>
          </a:extLst>
        </p:spPr>
        <p:txBody>
          <a:bodyPr wrap="square">
            <a:spAutoFit/>
          </a:bodyPr>
          <a:lstStyle>
            <a:lvl1pPr marL="457200" indent="-457200" algn="l">
              <a:defRPr>
                <a:solidFill>
                  <a:schemeClr val="tx1"/>
                </a:solidFill>
                <a:latin typeface="Arial" pitchFamily="34" charset="0"/>
              </a:defRPr>
            </a:lvl1pPr>
            <a:lvl2pPr marL="914400" indent="-457200" algn="l">
              <a:defRPr>
                <a:solidFill>
                  <a:schemeClr val="tx1"/>
                </a:solidFill>
                <a:latin typeface="Arial" pitchFamily="34" charset="0"/>
              </a:defRPr>
            </a:lvl2pPr>
            <a:lvl3pPr marL="1371600" indent="-457200" algn="l">
              <a:defRPr>
                <a:solidFill>
                  <a:schemeClr val="tx1"/>
                </a:solidFill>
                <a:latin typeface="Arial" pitchFamily="34" charset="0"/>
              </a:defRPr>
            </a:lvl3pPr>
            <a:lvl4pPr marL="1828800" indent="-457200" algn="l">
              <a:defRPr>
                <a:solidFill>
                  <a:schemeClr val="tx1"/>
                </a:solidFill>
                <a:latin typeface="Arial" pitchFamily="34" charset="0"/>
              </a:defRPr>
            </a:lvl4pPr>
            <a:lvl5pPr marL="2286000" indent="-457200" algn="l">
              <a:defRPr>
                <a:solidFill>
                  <a:schemeClr val="tx1"/>
                </a:solidFill>
                <a:latin typeface="Arial" pitchFamily="34" charset="0"/>
              </a:defRPr>
            </a:lvl5pPr>
            <a:lvl6pPr marL="2743200" indent="-457200" fontAlgn="base">
              <a:spcBef>
                <a:spcPct val="0"/>
              </a:spcBef>
              <a:spcAft>
                <a:spcPct val="0"/>
              </a:spcAft>
              <a:defRPr>
                <a:solidFill>
                  <a:schemeClr val="tx1"/>
                </a:solidFill>
                <a:latin typeface="Arial" pitchFamily="34" charset="0"/>
              </a:defRPr>
            </a:lvl6pPr>
            <a:lvl7pPr marL="3200400" indent="-457200" fontAlgn="base">
              <a:spcBef>
                <a:spcPct val="0"/>
              </a:spcBef>
              <a:spcAft>
                <a:spcPct val="0"/>
              </a:spcAft>
              <a:defRPr>
                <a:solidFill>
                  <a:schemeClr val="tx1"/>
                </a:solidFill>
                <a:latin typeface="Arial" pitchFamily="34" charset="0"/>
              </a:defRPr>
            </a:lvl7pPr>
            <a:lvl8pPr marL="3657600" indent="-457200" fontAlgn="base">
              <a:spcBef>
                <a:spcPct val="0"/>
              </a:spcBef>
              <a:spcAft>
                <a:spcPct val="0"/>
              </a:spcAft>
              <a:defRPr>
                <a:solidFill>
                  <a:schemeClr val="tx1"/>
                </a:solidFill>
                <a:latin typeface="Arial" pitchFamily="34" charset="0"/>
              </a:defRPr>
            </a:lvl8pPr>
            <a:lvl9pPr marL="4114800" indent="-457200" fontAlgn="base">
              <a:spcBef>
                <a:spcPct val="0"/>
              </a:spcBef>
              <a:spcAft>
                <a:spcPct val="0"/>
              </a:spcAft>
              <a:defRPr>
                <a:solidFill>
                  <a:schemeClr val="tx1"/>
                </a:solidFill>
                <a:latin typeface="Arial" pitchFamily="34" charset="0"/>
              </a:defRPr>
            </a:lvl9pPr>
          </a:lstStyle>
          <a:p>
            <a:pPr marL="457200" marR="0" lvl="0" indent="-457200" algn="ctr" defTabSz="914400" eaLnBrk="1" fontAlgn="auto" latinLnBrk="0" hangingPunct="1">
              <a:lnSpc>
                <a:spcPct val="100000"/>
              </a:lnSpc>
              <a:spcBef>
                <a:spcPct val="50000"/>
              </a:spcBef>
              <a:spcAft>
                <a:spcPts val="0"/>
              </a:spcAft>
              <a:buClr>
                <a:srgbClr val="000000"/>
              </a:buClr>
              <a:buSzTx/>
              <a:buFontTx/>
              <a:buNone/>
              <a:tabLst/>
              <a:defRPr/>
            </a:pPr>
            <a:r>
              <a:rPr kumimoji="0" lang="en-US" sz="4000" b="1" i="0" u="none" strike="noStrike" kern="0" cap="none" spc="0" normalizeH="0" baseline="0" noProof="0">
                <a:ln>
                  <a:noFill/>
                </a:ln>
                <a:solidFill>
                  <a:srgbClr val="000000"/>
                </a:solidFill>
                <a:effectLst>
                  <a:glow rad="228600">
                    <a:srgbClr val="00FFFF"/>
                  </a:glow>
                </a:effectLst>
                <a:uLnTx/>
                <a:uFillTx/>
                <a:latin typeface="UTM Showcard" pitchFamily="18" charset="0"/>
                <a:cs typeface="Arial" pitchFamily="34" charset="0"/>
              </a:rPr>
              <a:t>Theo bậc</a:t>
            </a:r>
            <a:r>
              <a:rPr kumimoji="0" lang="en-US" sz="4000" b="1" i="0" u="none" strike="noStrike" kern="0" cap="none" spc="0" normalizeH="0" noProof="0">
                <a:ln>
                  <a:noFill/>
                </a:ln>
                <a:solidFill>
                  <a:srgbClr val="000000"/>
                </a:solidFill>
                <a:effectLst>
                  <a:glow rad="228600">
                    <a:srgbClr val="00FFFF"/>
                  </a:glow>
                </a:effectLst>
                <a:uLnTx/>
                <a:uFillTx/>
                <a:latin typeface="UTM Showcard" pitchFamily="18" charset="0"/>
                <a:cs typeface="Arial" pitchFamily="34" charset="0"/>
              </a:rPr>
              <a:t> ancol</a:t>
            </a:r>
            <a:endParaRPr kumimoji="0" lang="en-US" sz="4000" b="1" i="0" u="none" strike="noStrike" kern="0" cap="none" spc="0" normalizeH="0" baseline="0" noProof="0">
              <a:ln>
                <a:noFill/>
              </a:ln>
              <a:solidFill>
                <a:srgbClr val="000000"/>
              </a:solidFill>
              <a:effectLst>
                <a:glow rad="228600">
                  <a:srgbClr val="00FFFF"/>
                </a:glow>
              </a:effectLst>
              <a:uLnTx/>
              <a:uFillTx/>
              <a:latin typeface="UTM Showcard" pitchFamily="18" charset="0"/>
              <a:cs typeface="Arial" pitchFamily="34" charset="0"/>
            </a:endParaRPr>
          </a:p>
        </p:txBody>
      </p:sp>
      <p:pic>
        <p:nvPicPr>
          <p:cNvPr id="22" name="Picture 28" descr="1"/>
          <p:cNvPicPr>
            <a:picLocks noChangeAspect="1" noChangeArrowheads="1"/>
          </p:cNvPicPr>
          <p:nvPr/>
        </p:nvPicPr>
        <p:blipFill>
          <a:blip r:embed="rId5">
            <a:lum bright="-6000" contrast="24000"/>
            <a:extLst>
              <a:ext uri="{28A0092B-C50C-407E-A947-70E740481C1C}">
                <a14:useLocalDpi xmlns:a14="http://schemas.microsoft.com/office/drawing/2010/main" val="0"/>
              </a:ext>
            </a:extLst>
          </a:blip>
          <a:srcRect l="42606" t="64474" r="19473"/>
          <a:stretch>
            <a:fillRect/>
          </a:stretch>
        </p:blipFill>
        <p:spPr bwMode="auto">
          <a:xfrm>
            <a:off x="-426050" y="4035413"/>
            <a:ext cx="1524001" cy="1661355"/>
          </a:xfrm>
          <a:prstGeom prst="rect">
            <a:avLst/>
          </a:prstGeom>
          <a:noFill/>
          <a:extLst>
            <a:ext uri="{909E8E84-426E-40DD-AFC4-6F175D3DCCD1}">
              <a14:hiddenFill xmlns:a14="http://schemas.microsoft.com/office/drawing/2010/main">
                <a:solidFill>
                  <a:srgbClr val="FFFFFF"/>
                </a:solidFill>
              </a14:hiddenFill>
            </a:ext>
          </a:extLst>
        </p:spPr>
      </p:pic>
      <p:sp>
        <p:nvSpPr>
          <p:cNvPr id="23" name="Text Box 32"/>
          <p:cNvSpPr txBox="1">
            <a:spLocks noChangeArrowheads="1"/>
          </p:cNvSpPr>
          <p:nvPr/>
        </p:nvSpPr>
        <p:spPr bwMode="white">
          <a:xfrm>
            <a:off x="193575" y="1986181"/>
            <a:ext cx="56842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lang="en-US" sz="4000" b="1" kern="0">
                <a:solidFill>
                  <a:srgbClr val="FFFFFF"/>
                </a:solidFill>
                <a:latin typeface="UTM Showcard" pitchFamily="18" charset="0"/>
                <a:cs typeface="Arial" pitchFamily="34" charset="0"/>
              </a:rPr>
              <a:t>1</a:t>
            </a:r>
            <a:endParaRPr kumimoji="0" lang="en-US" sz="4000" b="1" i="0" u="none" strike="noStrike" kern="0" cap="none" spc="0" normalizeH="0" baseline="0" noProof="0">
              <a:ln>
                <a:noFill/>
              </a:ln>
              <a:solidFill>
                <a:srgbClr val="FFFFFF"/>
              </a:solidFill>
              <a:effectLst/>
              <a:uLnTx/>
              <a:uFillTx/>
              <a:latin typeface="UTM Showcard" pitchFamily="18" charset="0"/>
              <a:cs typeface="Arial" pitchFamily="34" charset="0"/>
            </a:endParaRPr>
          </a:p>
        </p:txBody>
      </p:sp>
      <p:sp>
        <p:nvSpPr>
          <p:cNvPr id="24" name="Text Box 33"/>
          <p:cNvSpPr txBox="1">
            <a:spLocks noChangeArrowheads="1"/>
          </p:cNvSpPr>
          <p:nvPr/>
        </p:nvSpPr>
        <p:spPr bwMode="white">
          <a:xfrm>
            <a:off x="193575" y="3172696"/>
            <a:ext cx="56842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4000" b="1" i="0" u="none" strike="noStrike" kern="0" cap="none" spc="0" normalizeH="0" baseline="0" noProof="0">
                <a:ln>
                  <a:noFill/>
                </a:ln>
                <a:solidFill>
                  <a:srgbClr val="FFFFFF"/>
                </a:solidFill>
                <a:effectLst/>
                <a:uLnTx/>
                <a:uFillTx/>
                <a:latin typeface="UTM Showcard" pitchFamily="18" charset="0"/>
                <a:cs typeface="Arial" pitchFamily="34" charset="0"/>
              </a:rPr>
              <a:t>2</a:t>
            </a:r>
          </a:p>
        </p:txBody>
      </p:sp>
      <p:sp>
        <p:nvSpPr>
          <p:cNvPr id="25" name="Text Box 34"/>
          <p:cNvSpPr txBox="1">
            <a:spLocks noChangeArrowheads="1"/>
          </p:cNvSpPr>
          <p:nvPr/>
        </p:nvSpPr>
        <p:spPr bwMode="white">
          <a:xfrm>
            <a:off x="152400" y="4321314"/>
            <a:ext cx="76751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lang="en-US" sz="4000" b="1" kern="0">
                <a:solidFill>
                  <a:srgbClr val="FFFFFF"/>
                </a:solidFill>
                <a:latin typeface="UTM Showcard" pitchFamily="18" charset="0"/>
                <a:cs typeface="Arial" pitchFamily="34" charset="0"/>
              </a:rPr>
              <a:t>3</a:t>
            </a:r>
            <a:endParaRPr kumimoji="0" lang="en-US" sz="4000" b="1" i="0" u="none" strike="noStrike" kern="0" cap="none" spc="0" normalizeH="0" baseline="0" noProof="0">
              <a:ln>
                <a:noFill/>
              </a:ln>
              <a:solidFill>
                <a:srgbClr val="FFFFFF"/>
              </a:solidFill>
              <a:effectLst/>
              <a:uLnTx/>
              <a:uFillTx/>
              <a:latin typeface="UTM Showcard" pitchFamily="18" charset="0"/>
              <a:cs typeface="Arial" pitchFamily="34" charset="0"/>
            </a:endParaRPr>
          </a:p>
        </p:txBody>
      </p:sp>
      <p:pic>
        <p:nvPicPr>
          <p:cNvPr id="26" name="Picture 28" descr="1"/>
          <p:cNvPicPr>
            <a:picLocks noChangeAspect="1" noChangeArrowheads="1"/>
          </p:cNvPicPr>
          <p:nvPr/>
        </p:nvPicPr>
        <p:blipFill>
          <a:blip r:embed="rId5">
            <a:lum bright="-6000" contrast="24000"/>
            <a:extLst>
              <a:ext uri="{28A0092B-C50C-407E-A947-70E740481C1C}">
                <a14:useLocalDpi xmlns:a14="http://schemas.microsoft.com/office/drawing/2010/main" val="0"/>
              </a:ext>
            </a:extLst>
          </a:blip>
          <a:srcRect l="42606" t="64474" r="19473"/>
          <a:stretch>
            <a:fillRect/>
          </a:stretch>
        </p:blipFill>
        <p:spPr bwMode="auto">
          <a:xfrm>
            <a:off x="-533401" y="2899443"/>
            <a:ext cx="1524001" cy="166135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8" descr="1"/>
          <p:cNvPicPr>
            <a:picLocks noChangeAspect="1" noChangeArrowheads="1"/>
          </p:cNvPicPr>
          <p:nvPr/>
        </p:nvPicPr>
        <p:blipFill>
          <a:blip r:embed="rId5">
            <a:lum bright="-6000" contrast="24000"/>
            <a:extLst>
              <a:ext uri="{28A0092B-C50C-407E-A947-70E740481C1C}">
                <a14:useLocalDpi xmlns:a14="http://schemas.microsoft.com/office/drawing/2010/main" val="0"/>
              </a:ext>
            </a:extLst>
          </a:blip>
          <a:srcRect l="42606" t="64474" r="19473"/>
          <a:stretch>
            <a:fillRect/>
          </a:stretch>
        </p:blipFill>
        <p:spPr bwMode="auto">
          <a:xfrm>
            <a:off x="-419956" y="1828800"/>
            <a:ext cx="1410556" cy="153768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8261128" y="416708"/>
            <a:ext cx="562276" cy="548640"/>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pic>
        <p:nvPicPr>
          <p:cNvPr id="32" name="Picture 5"/>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7620000" y="416708"/>
            <a:ext cx="548640" cy="548640"/>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pic>
        <p:nvPicPr>
          <p:cNvPr id="33" name="Picture 5"/>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6995160" y="416708"/>
            <a:ext cx="548640" cy="548639"/>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9271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par>
                                <p:cTn id="28" presetID="10" presetClass="entr" presetSubtype="0"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cTn>
                              </p:par>
                              <p:par>
                                <p:cTn id="42" presetID="10" presetClass="entr" presetSubtype="0" fill="hold"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3" grpId="0"/>
      <p:bldP spid="24"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58914"/>
            <a:ext cx="6858000" cy="707886"/>
          </a:xfrm>
          <a:prstGeom prst="rect">
            <a:avLst/>
          </a:prstGeom>
        </p:spPr>
        <p:txBody>
          <a:bodyPr wrap="square">
            <a:spAutoFit/>
          </a:bodyPr>
          <a:lstStyle/>
          <a:p>
            <a:pPr lvl="0"/>
            <a:r>
              <a:rPr lang="en-US" sz="4000">
                <a:solidFill>
                  <a:srgbClr val="FF0000"/>
                </a:solidFill>
                <a:effectLst>
                  <a:glow rad="228600">
                    <a:srgbClr val="FFFF00"/>
                  </a:glow>
                </a:effectLst>
                <a:latin typeface="UTM Showcard" pitchFamily="18" charset="0"/>
              </a:rPr>
              <a:t>2. Phân loại </a:t>
            </a:r>
          </a:p>
        </p:txBody>
      </p:sp>
      <p:sp>
        <p:nvSpPr>
          <p:cNvPr id="3" name="TextBox 2"/>
          <p:cNvSpPr txBox="1"/>
          <p:nvPr/>
        </p:nvSpPr>
        <p:spPr>
          <a:xfrm>
            <a:off x="0" y="1015425"/>
            <a:ext cx="8534400" cy="584775"/>
          </a:xfrm>
          <a:prstGeom prst="rect">
            <a:avLst/>
          </a:prstGeom>
          <a:noFill/>
        </p:spPr>
        <p:txBody>
          <a:bodyPr wrap="square" rtlCol="0">
            <a:spAutoFit/>
          </a:bodyPr>
          <a:lstStyle/>
          <a:p>
            <a:r>
              <a:rPr lang="en-US" sz="3200">
                <a:solidFill>
                  <a:srgbClr val="FF0000"/>
                </a:solidFill>
                <a:latin typeface="UTM Cooper Black" pitchFamily="18" charset="0"/>
              </a:rPr>
              <a:t>2.1. Dựa vào đặc điểm gốc hiđrocacbon</a:t>
            </a:r>
          </a:p>
        </p:txBody>
      </p:sp>
      <p:sp>
        <p:nvSpPr>
          <p:cNvPr id="4" name="Rounded Rectangle 3"/>
          <p:cNvSpPr/>
          <p:nvPr/>
        </p:nvSpPr>
        <p:spPr bwMode="auto">
          <a:xfrm>
            <a:off x="0" y="5318760"/>
            <a:ext cx="4343400" cy="548640"/>
          </a:xfrm>
          <a:prstGeom prst="roundRect">
            <a:avLst/>
          </a:prstGeom>
          <a:noFill/>
          <a:ln w="38100" cap="flat" cmpd="sng" algn="ctr">
            <a:solidFill>
              <a:srgbClr val="FF00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r>
              <a:rPr lang="en-US" sz="2400" b="1">
                <a:solidFill>
                  <a:srgbClr val="000000"/>
                </a:solidFill>
              </a:rPr>
              <a:t>d) Ancol vòng no, đơn chức</a:t>
            </a:r>
            <a:endParaRPr kumimoji="0" lang="en-US" sz="2400" b="1" i="0" u="none" strike="noStrike" cap="none" normalizeH="0" baseline="0">
              <a:ln>
                <a:noFill/>
              </a:ln>
              <a:solidFill>
                <a:srgbClr val="000000"/>
              </a:solidFill>
              <a:effectLst/>
            </a:endParaRPr>
          </a:p>
        </p:txBody>
      </p:sp>
      <p:sp>
        <p:nvSpPr>
          <p:cNvPr id="8" name="Rounded Rectangle 7"/>
          <p:cNvSpPr/>
          <p:nvPr/>
        </p:nvSpPr>
        <p:spPr bwMode="auto">
          <a:xfrm>
            <a:off x="62527" y="1584960"/>
            <a:ext cx="5119073" cy="548640"/>
          </a:xfrm>
          <a:prstGeom prst="roundRect">
            <a:avLst/>
          </a:prstGeom>
          <a:noFill/>
          <a:ln w="38100" cap="flat" cmpd="sng" algn="ctr">
            <a:solidFill>
              <a:srgbClr val="FF00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r>
              <a:rPr lang="en-US" sz="2400" b="1">
                <a:solidFill>
                  <a:srgbClr val="000000"/>
                </a:solidFill>
              </a:rPr>
              <a:t>a)  Ancol no, đơn chức, mạch hở</a:t>
            </a:r>
            <a:endParaRPr kumimoji="0" lang="en-US" sz="2400" b="1" i="0" u="none" strike="noStrike" cap="none" normalizeH="0" baseline="0">
              <a:ln>
                <a:noFill/>
              </a:ln>
              <a:solidFill>
                <a:srgbClr val="000000"/>
              </a:solidFill>
              <a:effectLst/>
            </a:endParaRPr>
          </a:p>
        </p:txBody>
      </p:sp>
      <p:sp>
        <p:nvSpPr>
          <p:cNvPr id="9" name="Rounded Rectangle 8"/>
          <p:cNvSpPr/>
          <p:nvPr/>
        </p:nvSpPr>
        <p:spPr bwMode="auto">
          <a:xfrm>
            <a:off x="76200" y="3947160"/>
            <a:ext cx="5112468" cy="548640"/>
          </a:xfrm>
          <a:prstGeom prst="roundRect">
            <a:avLst/>
          </a:prstGeom>
          <a:noFill/>
          <a:ln w="381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r>
              <a:rPr lang="en-US" sz="2400" b="1">
                <a:solidFill>
                  <a:srgbClr val="000000"/>
                </a:solidFill>
              </a:rPr>
              <a:t>c)  Ancol thơm, đơn chức</a:t>
            </a:r>
            <a:endParaRPr kumimoji="0" lang="en-US" sz="2400" b="1" i="0" u="none" strike="noStrike" cap="none" normalizeH="0" baseline="0">
              <a:ln>
                <a:noFill/>
              </a:ln>
              <a:solidFill>
                <a:srgbClr val="000000"/>
              </a:solidFill>
              <a:effectLst/>
            </a:endParaRPr>
          </a:p>
        </p:txBody>
      </p:sp>
      <p:sp>
        <p:nvSpPr>
          <p:cNvPr id="10" name="Rounded Rectangle 9"/>
          <p:cNvSpPr/>
          <p:nvPr/>
        </p:nvSpPr>
        <p:spPr bwMode="auto">
          <a:xfrm>
            <a:off x="64094" y="2727960"/>
            <a:ext cx="5955706" cy="548640"/>
          </a:xfrm>
          <a:prstGeom prst="roundRect">
            <a:avLst/>
          </a:prstGeom>
          <a:noFill/>
          <a:ln w="38100" cap="flat" cmpd="sng" algn="ctr">
            <a:solidFill>
              <a:srgbClr val="0000CC"/>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r>
              <a:rPr lang="en-US" sz="2400" b="1">
                <a:solidFill>
                  <a:srgbClr val="000000"/>
                </a:solidFill>
              </a:rPr>
              <a:t>b)  Ancol không no, đơn chức, mạch hở</a:t>
            </a:r>
            <a:endParaRPr kumimoji="0" lang="en-US" sz="2400" b="1" i="0" u="none" strike="noStrike" cap="none" normalizeH="0" baseline="0">
              <a:ln>
                <a:noFill/>
              </a:ln>
              <a:solidFill>
                <a:srgbClr val="000000"/>
              </a:solidFill>
              <a:effectLst/>
            </a:endParaRPr>
          </a:p>
        </p:txBody>
      </p:sp>
      <p:sp>
        <p:nvSpPr>
          <p:cNvPr id="15" name="Rectangle 14"/>
          <p:cNvSpPr/>
          <p:nvPr/>
        </p:nvSpPr>
        <p:spPr bwMode="auto">
          <a:xfrm>
            <a:off x="0" y="6019800"/>
            <a:ext cx="9144000" cy="838200"/>
          </a:xfrm>
          <a:prstGeom prst="rect">
            <a:avLst/>
          </a:prstGeom>
          <a:solidFill>
            <a:srgbClr val="FFFFFF"/>
          </a:solid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3049604522"/>
              </p:ext>
            </p:extLst>
          </p:nvPr>
        </p:nvGraphicFramePr>
        <p:xfrm>
          <a:off x="2819400" y="6102987"/>
          <a:ext cx="1828800" cy="671825"/>
        </p:xfrm>
        <a:graphic>
          <a:graphicData uri="http://schemas.openxmlformats.org/presentationml/2006/ole">
            <mc:AlternateContent xmlns:mc="http://schemas.openxmlformats.org/markup-compatibility/2006">
              <mc:Choice xmlns:v="urn:schemas-microsoft-com:vml" Requires="v">
                <p:oleObj spid="_x0000_s3176" name="CS ChemDraw Drawing" r:id="rId3" imgW="945912" imgH="359282" progId="ChemDraw.Document.6.0">
                  <p:embed/>
                </p:oleObj>
              </mc:Choice>
              <mc:Fallback>
                <p:oleObj name="CS ChemDraw Drawing" r:id="rId3" imgW="945912" imgH="359282" progId="ChemDraw.Document.6.0">
                  <p:embed/>
                  <p:pic>
                    <p:nvPicPr>
                      <p:cNvPr id="0" name=""/>
                      <p:cNvPicPr>
                        <a:picLocks noChangeAspect="1" noChangeArrowheads="1"/>
                      </p:cNvPicPr>
                      <p:nvPr/>
                    </p:nvPicPr>
                    <p:blipFill>
                      <a:blip r:embed="rId4"/>
                      <a:srcRect/>
                      <a:stretch>
                        <a:fillRect/>
                      </a:stretch>
                    </p:blipFill>
                    <p:spPr bwMode="auto">
                      <a:xfrm>
                        <a:off x="2819400" y="6102987"/>
                        <a:ext cx="1828800" cy="671825"/>
                      </a:xfrm>
                      <a:prstGeom prst="rect">
                        <a:avLst/>
                      </a:prstGeom>
                      <a:noFill/>
                    </p:spPr>
                  </p:pic>
                </p:oleObj>
              </mc:Fallback>
            </mc:AlternateContent>
          </a:graphicData>
        </a:graphic>
      </p:graphicFrame>
      <p:pic>
        <p:nvPicPr>
          <p:cNvPr id="16"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8261128" y="416708"/>
            <a:ext cx="562276" cy="548640"/>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pic>
        <p:nvPicPr>
          <p:cNvPr id="17" name="Picture 5"/>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620000" y="416708"/>
            <a:ext cx="548640" cy="548640"/>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pic>
        <p:nvPicPr>
          <p:cNvPr id="18" name="Picture 5">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6995160" y="416708"/>
            <a:ext cx="548640" cy="548639"/>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graphicFrame>
        <p:nvGraphicFramePr>
          <p:cNvPr id="5" name="Object 4"/>
          <p:cNvGraphicFramePr>
            <a:graphicFrameLocks noChangeAspect="1"/>
          </p:cNvGraphicFramePr>
          <p:nvPr>
            <p:extLst>
              <p:ext uri="{D42A27DB-BD31-4B8C-83A1-F6EECF244321}">
                <p14:modId xmlns:p14="http://schemas.microsoft.com/office/powerpoint/2010/main" val="3630883764"/>
              </p:ext>
            </p:extLst>
          </p:nvPr>
        </p:nvGraphicFramePr>
        <p:xfrm>
          <a:off x="94482" y="6019800"/>
          <a:ext cx="2587650" cy="691611"/>
        </p:xfrm>
        <a:graphic>
          <a:graphicData uri="http://schemas.openxmlformats.org/presentationml/2006/ole">
            <mc:AlternateContent xmlns:mc="http://schemas.openxmlformats.org/markup-compatibility/2006">
              <mc:Choice xmlns:v="urn:schemas-microsoft-com:vml" Requires="v">
                <p:oleObj spid="_x0000_s3177" name="CS ChemDraw Drawing" r:id="rId9" imgW="1288923" imgH="353073" progId="ChemDraw.Document.6.0">
                  <p:embed/>
                </p:oleObj>
              </mc:Choice>
              <mc:Fallback>
                <p:oleObj name="CS ChemDraw Drawing" r:id="rId9" imgW="1288923" imgH="353073" progId="ChemDraw.Document.6.0">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482" y="6019800"/>
                        <a:ext cx="2587650" cy="691611"/>
                      </a:xfrm>
                      <a:prstGeom prst="rect">
                        <a:avLst/>
                      </a:prstGeom>
                      <a:noFill/>
                      <a:ln>
                        <a:noFill/>
                      </a:ln>
                    </p:spPr>
                  </p:pic>
                </p:oleObj>
              </mc:Fallback>
            </mc:AlternateContent>
          </a:graphicData>
        </a:graphic>
      </p:graphicFrame>
      <p:sp>
        <p:nvSpPr>
          <p:cNvPr id="19" name="Rectangle 18"/>
          <p:cNvSpPr/>
          <p:nvPr/>
        </p:nvSpPr>
        <p:spPr>
          <a:xfrm>
            <a:off x="5257800" y="5862935"/>
            <a:ext cx="2981516" cy="461665"/>
          </a:xfrm>
          <a:prstGeom prst="rect">
            <a:avLst/>
          </a:prstGeom>
        </p:spPr>
        <p:txBody>
          <a:bodyPr wrap="square">
            <a:spAutoFit/>
          </a:bodyPr>
          <a:lstStyle/>
          <a:p>
            <a:pPr algn="just"/>
            <a:r>
              <a:rPr lang="en-US" sz="2400" b="1">
                <a:solidFill>
                  <a:srgbClr val="000000"/>
                </a:solidFill>
                <a:latin typeface="Arial"/>
                <a:ea typeface="Calibri" pitchFamily="34" charset="0"/>
                <a:cs typeface="Times New Roman" pitchFamily="18" charset="0"/>
              </a:rPr>
              <a:t>CH</a:t>
            </a:r>
            <a:r>
              <a:rPr lang="en-US" sz="2400" b="1" baseline="-25000">
                <a:solidFill>
                  <a:srgbClr val="000000"/>
                </a:solidFill>
                <a:latin typeface="Arial"/>
                <a:ea typeface="Calibri" pitchFamily="34" charset="0"/>
                <a:cs typeface="Times New Roman" pitchFamily="18" charset="0"/>
              </a:rPr>
              <a:t>3</a:t>
            </a:r>
            <a:r>
              <a:rPr lang="en-US" sz="2400" b="1">
                <a:solidFill>
                  <a:srgbClr val="000000"/>
                </a:solidFill>
                <a:latin typeface="Arial"/>
                <a:ea typeface="Calibri" pitchFamily="34" charset="0"/>
                <a:cs typeface="Times New Roman" pitchFamily="18" charset="0"/>
              </a:rPr>
              <a:t>–CH</a:t>
            </a:r>
            <a:r>
              <a:rPr lang="en-US" sz="2400" b="1" baseline="-25000">
                <a:solidFill>
                  <a:srgbClr val="000000"/>
                </a:solidFill>
                <a:latin typeface="Arial"/>
                <a:ea typeface="Calibri" pitchFamily="34" charset="0"/>
                <a:cs typeface="Times New Roman" pitchFamily="18" charset="0"/>
              </a:rPr>
              <a:t>2</a:t>
            </a:r>
            <a:r>
              <a:rPr lang="en-US" sz="2400" b="1">
                <a:solidFill>
                  <a:srgbClr val="000000"/>
                </a:solidFill>
                <a:latin typeface="Arial"/>
                <a:ea typeface="Calibri" pitchFamily="34" charset="0"/>
                <a:cs typeface="Times New Roman" pitchFamily="18" charset="0"/>
              </a:rPr>
              <a:t>–OH (4) </a:t>
            </a:r>
            <a:endParaRPr lang="en-US" sz="1600" b="1"/>
          </a:p>
        </p:txBody>
      </p:sp>
      <p:sp>
        <p:nvSpPr>
          <p:cNvPr id="20" name="Rectangle 19"/>
          <p:cNvSpPr/>
          <p:nvPr/>
        </p:nvSpPr>
        <p:spPr>
          <a:xfrm>
            <a:off x="5143501" y="6324600"/>
            <a:ext cx="3390899" cy="461665"/>
          </a:xfrm>
          <a:prstGeom prst="rect">
            <a:avLst/>
          </a:prstGeom>
        </p:spPr>
        <p:txBody>
          <a:bodyPr wrap="square">
            <a:spAutoFit/>
          </a:bodyPr>
          <a:lstStyle/>
          <a:p>
            <a:r>
              <a:rPr lang="en-US" sz="2400" b="1">
                <a:solidFill>
                  <a:srgbClr val="000000"/>
                </a:solidFill>
                <a:latin typeface="Arial"/>
                <a:ea typeface="Calibri" pitchFamily="34" charset="0"/>
                <a:cs typeface="Times New Roman" pitchFamily="18" charset="0"/>
              </a:rPr>
              <a:t>CH</a:t>
            </a:r>
            <a:r>
              <a:rPr lang="en-US" sz="2400" b="1" baseline="-30000">
                <a:solidFill>
                  <a:srgbClr val="000000"/>
                </a:solidFill>
                <a:latin typeface="Arial"/>
                <a:ea typeface="Calibri" pitchFamily="34" charset="0"/>
                <a:cs typeface="Times New Roman" pitchFamily="18" charset="0"/>
              </a:rPr>
              <a:t>2</a:t>
            </a:r>
            <a:r>
              <a:rPr lang="en-US" sz="2400" b="1">
                <a:solidFill>
                  <a:srgbClr val="000000"/>
                </a:solidFill>
                <a:latin typeface="Arial"/>
                <a:ea typeface="Calibri" pitchFamily="34" charset="0"/>
                <a:cs typeface="Times New Roman" pitchFamily="18" charset="0"/>
              </a:rPr>
              <a:t>=CH–CH</a:t>
            </a:r>
            <a:r>
              <a:rPr lang="en-US" sz="2400" b="1" baseline="-30000">
                <a:solidFill>
                  <a:srgbClr val="000000"/>
                </a:solidFill>
                <a:latin typeface="Arial"/>
                <a:ea typeface="Calibri" pitchFamily="34" charset="0"/>
                <a:cs typeface="Times New Roman" pitchFamily="18" charset="0"/>
              </a:rPr>
              <a:t>2</a:t>
            </a:r>
            <a:r>
              <a:rPr lang="en-US" sz="2400" b="1">
                <a:solidFill>
                  <a:srgbClr val="000000"/>
                </a:solidFill>
                <a:latin typeface="Arial"/>
                <a:ea typeface="Calibri" pitchFamily="34" charset="0"/>
                <a:cs typeface="Times New Roman" pitchFamily="18" charset="0"/>
              </a:rPr>
              <a:t>–OH (6) </a:t>
            </a:r>
            <a:endParaRPr lang="en-US" sz="1600" b="1"/>
          </a:p>
        </p:txBody>
      </p:sp>
    </p:spTree>
    <p:extLst>
      <p:ext uri="{BB962C8B-B14F-4D97-AF65-F5344CB8AC3E}">
        <p14:creationId xmlns:p14="http://schemas.microsoft.com/office/powerpoint/2010/main" val="228199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grpId="1" nodeType="clickEffect">
                                  <p:stCondLst>
                                    <p:cond delay="0"/>
                                  </p:stCondLst>
                                  <p:childTnLst>
                                    <p:animMotion origin="layout" path="M -8.33333E-7 -0.00857 C 0.00434 -0.00926 0.00886 -0.00857 0.01285 -0.01065 C 0.0158 -0.01227 0.0191 -0.02639 0.02101 -0.02987 C 0.02431 -0.04375 0.03177 -0.05718 0.04028 -0.06644 C 0.04497 -0.07153 0.05104 -0.075 0.05486 -0.08149 C 0.05972 -0.08936 0.06441 -0.09746 0.06927 -0.10533 C 0.07639 -0.11713 0.08021 -0.13195 0.08715 -0.14399 C 0.08941 -0.15625 0.09479 -0.16181 0.1 -0.17199 C 0.10382 -0.1926 0.10695 -0.21644 0.11285 -0.23635 C 0.11441 -0.25186 0.11597 -0.27292 0.12257 -0.28588 C 0.12431 -0.31181 0.12465 -0.33658 0.13056 -0.36112 C 0.13177 -0.37269 0.13281 -0.38264 0.13542 -0.39352 C 0.1375 -0.41389 0.13906 -0.43056 0.13715 -0.45139 C 0.13611 -0.4632 0.13576 -0.46922 0.12743 -0.47292 C 0.12309 -0.48056 0.11736 -0.48912 0.11129 -0.49445 C 0.10851 -0.49699 0.10469 -0.49699 0.10156 -0.49885 C 0.09497 -0.50255 0.0908 -0.50718 0.08386 -0.50949 C 0.07708 -0.51551 0.06997 -0.51574 0.06285 -0.52037 C 0.05695 -0.52431 0.05851 -0.52593 0.05156 -0.52894 C 0.04722 -0.53079 0.03333 -0.53264 0.03056 -0.53311 C 0.01476 -0.54399 -0.00191 -0.5463 -0.01944 -0.54815 C -0.53142 -0.54607 -0.35521 -0.61065 -0.52587 -0.5375 C -0.52951 -0.53403 -0.53246 -0.53102 -0.53715 -0.53102 " pathEditMode="relative" rAng="0" ptsTypes="ffffffffffffffffffffffA">
                                      <p:cBhvr>
                                        <p:cTn id="34" dur="2000" fill="hold"/>
                                        <p:tgtEl>
                                          <p:spTgt spid="19"/>
                                        </p:tgtEl>
                                        <p:attrNameLst>
                                          <p:attrName>ppt_x</p:attrName>
                                          <p:attrName>ppt_y</p:attrName>
                                        </p:attrNameLst>
                                      </p:cBhvr>
                                      <p:rCtr x="-19913" y="-30116"/>
                                    </p:animMotion>
                                  </p:childTnLst>
                                </p:cTn>
                              </p:par>
                            </p:childTnLst>
                          </p:cTn>
                        </p:par>
                      </p:childTnLst>
                    </p:cTn>
                  </p:par>
                  <p:par>
                    <p:cTn id="35" fill="hold">
                      <p:stCondLst>
                        <p:cond delay="indefinite"/>
                      </p:stCondLst>
                      <p:childTnLst>
                        <p:par>
                          <p:cTn id="36" fill="hold">
                            <p:stCondLst>
                              <p:cond delay="0"/>
                            </p:stCondLst>
                            <p:childTnLst>
                              <p:par>
                                <p:cTn id="37" presetID="0" presetClass="path" presetSubtype="0" accel="50000" decel="50000" fill="hold" grpId="1" nodeType="clickEffect">
                                  <p:stCondLst>
                                    <p:cond delay="0"/>
                                  </p:stCondLst>
                                  <p:childTnLst>
                                    <p:animMotion origin="layout" path="M 0.03541 -0.0257 C 0.04583 -0.03727 0.04114 -0.04491 0.04896 -0.05787 C 0.05017 -0.07315 0.04896 -0.09213 0.05659 -0.10533 C 0.05902 -0.1206 0.06319 -0.13195 0.06823 -0.14607 C 0.071 -0.16482 0.07343 -0.18449 0.07986 -0.20209 C 0.08333 -0.25718 0.08541 -0.28426 0.08177 -0.35047 C 0.08159 -0.35417 0.07343 -0.36135 0.07205 -0.3632 C 0.06146 -0.37732 0.05277 -0.38264 0.03732 -0.39121 C 0.02135 -0.4 0.00521 -0.4081 -0.01077 -0.41713 C -0.0165 -0.42037 -0.02032 -0.42685 -0.02622 -0.42986 C -0.02969 -0.43172 -0.03403 -0.43102 -0.03785 -0.43218 C -0.04879 -0.43519 -0.05295 -0.43912 -0.06476 -0.44074 C -0.08073 -0.44306 -0.09705 -0.44306 -0.11302 -0.44491 C -0.14462 -0.45209 -0.17709 -0.44422 -0.20764 -0.45579 C -0.27327 -0.4551 -0.33872 -0.45579 -0.40434 -0.45371 C -0.4066 -0.45371 -0.40816 -0.45023 -0.41025 -0.44931 C -0.41736 -0.44584 -0.42622 -0.44676 -0.43334 -0.44283 C -0.43889 -0.43982 -0.44479 -0.43426 -0.4507 -0.43218 C -0.47396 -0.42361 -0.49983 -0.4169 -0.52396 -0.41482 C -0.52986 -0.41551 -0.53559 -0.41598 -0.54132 -0.41713 C -0.54653 -0.41806 -0.55174 -0.41968 -0.55677 -0.4213 C -0.55886 -0.42199 -0.5625 -0.42361 -0.5625 -0.42338 " pathEditMode="relative" rAng="0" ptsTypes="fffffffffffffffffffffA">
                                      <p:cBhvr>
                                        <p:cTn id="38" dur="2000" fill="hold"/>
                                        <p:tgtEl>
                                          <p:spTgt spid="20"/>
                                        </p:tgtEl>
                                        <p:attrNameLst>
                                          <p:attrName>ppt_x</p:attrName>
                                          <p:attrName>ppt_y</p:attrName>
                                        </p:attrNameLst>
                                      </p:cBhvr>
                                      <p:rCtr x="-27396" y="-21505"/>
                                    </p:animMotion>
                                  </p:childTnLst>
                                </p:cTn>
                              </p:par>
                            </p:childTnLst>
                          </p:cTn>
                        </p:par>
                      </p:childTnLst>
                    </p:cTn>
                  </p:par>
                  <p:par>
                    <p:cTn id="39" fill="hold">
                      <p:stCondLst>
                        <p:cond delay="indefinite"/>
                      </p:stCondLst>
                      <p:childTnLst>
                        <p:par>
                          <p:cTn id="40" fill="hold">
                            <p:stCondLst>
                              <p:cond delay="0"/>
                            </p:stCondLst>
                            <p:childTnLst>
                              <p:par>
                                <p:cTn id="41" presetID="0" presetClass="path" presetSubtype="0" accel="50000" decel="50000" fill="hold" nodeType="clickEffect">
                                  <p:stCondLst>
                                    <p:cond delay="0"/>
                                  </p:stCondLst>
                                  <p:childTnLst>
                                    <p:animMotion origin="layout" path="M 2.77778E-7 0.00185 C 0.03333 0.00463 0.06493 0.01644 0.09844 0.01921 C 0.12361 0.02454 0.14705 0.03009 0.17257 0.03195 C 0.18108 0.03495 0.19844 0.03843 0.19844 0.03866 C 0.28455 0.03773 0.37049 0.03843 0.4566 0.03634 C 0.46285 0.03611 0.46823 0.02963 0.47431 0.02778 C 0.48785 0.02384 0.50052 0.01759 0.51302 0.01042 C 0.5184 0.00718 0.52361 0.00324 0.52917 -0.00023 C 0.53368 -0.00324 0.5434 -0.00671 0.5434 -0.00648 C 0.55486 -0.02199 0.54427 -0.00972 0.56111 -0.02176 C 0.5658 -0.025 0.57431 -0.03241 0.57431 -0.03218 C 0.58385 -0.05162 0.57865 -0.03819 0.58212 -0.05393 C 0.58316 -0.05833 0.58559 -0.0669 0.58559 -0.06667 C 0.5842 -0.08148 0.58385 -0.09259 0.57899 -0.10555 C 0.57865 -0.10926 0.57865 -0.11296 0.57743 -0.11643 C 0.57569 -0.12106 0.57101 -0.12917 0.57101 -0.12893 C 0.56649 -0.15324 0.56649 -0.16643 0.54965 -0.18079 C 0.54618 -0.1963 0.51927 -0.20417 0.50972 -0.20671 C 0.49635 -0.21018 0.48247 -0.21435 0.46944 -0.21968 C 0.4684 -0.21991 0.45903 -0.22523 0.4566 -0.22593 C 0.43872 -0.23102 0.43906 -0.23032 0.42101 -0.23241 C 0.36736 -0.24699 0.31233 -0.23542 0.25816 -0.23032 C 0.24618 -0.22639 0.23507 -0.22523 0.22257 -0.22384 C 0.19792 -0.21574 0.17378 -0.21273 0.14844 -0.21088 C 0.14306 -0.20856 0.14514 -0.2088 0.14201 -0.2088 " pathEditMode="relative" rAng="0" ptsTypes="ffffffffffffffffffffffffA">
                                      <p:cBhvr>
                                        <p:cTn id="42" dur="2000" fill="hold"/>
                                        <p:tgtEl>
                                          <p:spTgt spid="5"/>
                                        </p:tgtEl>
                                        <p:attrNameLst>
                                          <p:attrName>ppt_x</p:attrName>
                                          <p:attrName>ppt_y</p:attrName>
                                        </p:attrNameLst>
                                      </p:cBhvr>
                                      <p:rCtr x="29271" y="-10625"/>
                                    </p:animMotion>
                                  </p:childTnLst>
                                </p:cTn>
                              </p:par>
                            </p:childTnLst>
                          </p:cTn>
                        </p:par>
                      </p:childTnLst>
                    </p:cTn>
                  </p:par>
                  <p:par>
                    <p:cTn id="43" fill="hold">
                      <p:stCondLst>
                        <p:cond delay="indefinite"/>
                      </p:stCondLst>
                      <p:childTnLst>
                        <p:par>
                          <p:cTn id="44" fill="hold">
                            <p:stCondLst>
                              <p:cond delay="0"/>
                            </p:stCondLst>
                            <p:childTnLst>
                              <p:par>
                                <p:cTn id="45" presetID="0" presetClass="path" presetSubtype="0" accel="50000" decel="50000" fill="hold" nodeType="clickEffect">
                                  <p:stCondLst>
                                    <p:cond delay="0"/>
                                  </p:stCondLst>
                                  <p:childTnLst>
                                    <p:animMotion origin="layout" path="M 6.66667E-6 2.22222E-6 C -0.01944 0.00949 -0.03593 0.01967 -0.05642 0.02361 C -0.07256 0.02662 -0.10468 0.0324 -0.10468 0.0324 C -0.12517 0.03171 -0.14565 0.03148 -0.16614 0.03009 C -0.17517 0.02939 -0.18194 0.01643 -0.19027 0.01296 C -0.19461 0.00856 -0.19878 0.00439 -0.20312 2.22222E-6 C -0.20468 -0.00162 -0.20798 -0.00417 -0.20798 -0.00417 " pathEditMode="relative" ptsTypes="ffffffA">
                                      <p:cBhvr>
                                        <p:cTn id="46" dur="2000" fill="hold"/>
                                        <p:tgtEl>
                                          <p:spTgt spid="1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P spid="19" grpId="0"/>
      <p:bldP spid="19" grpId="1"/>
      <p:bldP spid="20" grpId="0"/>
      <p:bldP spid="20"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58914"/>
            <a:ext cx="6858000" cy="707886"/>
          </a:xfrm>
          <a:prstGeom prst="rect">
            <a:avLst/>
          </a:prstGeom>
        </p:spPr>
        <p:txBody>
          <a:bodyPr wrap="square">
            <a:spAutoFit/>
          </a:bodyPr>
          <a:lstStyle/>
          <a:p>
            <a:pPr lvl="0"/>
            <a:r>
              <a:rPr lang="en-US" sz="4000">
                <a:solidFill>
                  <a:srgbClr val="FF0000"/>
                </a:solidFill>
                <a:effectLst>
                  <a:glow rad="228600">
                    <a:srgbClr val="FFFF00"/>
                  </a:glow>
                </a:effectLst>
                <a:latin typeface="UTM Showcard" pitchFamily="18" charset="0"/>
              </a:rPr>
              <a:t>2. Phân loại </a:t>
            </a:r>
          </a:p>
        </p:txBody>
      </p:sp>
      <p:sp>
        <p:nvSpPr>
          <p:cNvPr id="3" name="TextBox 2"/>
          <p:cNvSpPr txBox="1"/>
          <p:nvPr/>
        </p:nvSpPr>
        <p:spPr>
          <a:xfrm>
            <a:off x="0" y="1015425"/>
            <a:ext cx="8839200" cy="584775"/>
          </a:xfrm>
          <a:prstGeom prst="rect">
            <a:avLst/>
          </a:prstGeom>
          <a:noFill/>
        </p:spPr>
        <p:txBody>
          <a:bodyPr wrap="square" rtlCol="0">
            <a:spAutoFit/>
          </a:bodyPr>
          <a:lstStyle/>
          <a:p>
            <a:r>
              <a:rPr lang="en-US" sz="3200">
                <a:solidFill>
                  <a:srgbClr val="FF0000"/>
                </a:solidFill>
                <a:latin typeface="UTM Cooper Black" pitchFamily="18" charset="0"/>
              </a:rPr>
              <a:t>2.2. Dựa vào số nhóm –OH trong phân tử </a:t>
            </a:r>
          </a:p>
        </p:txBody>
      </p:sp>
      <p:sp>
        <p:nvSpPr>
          <p:cNvPr id="9" name="Rectangle 8"/>
          <p:cNvSpPr/>
          <p:nvPr/>
        </p:nvSpPr>
        <p:spPr>
          <a:xfrm>
            <a:off x="152400" y="1600200"/>
            <a:ext cx="4114800" cy="523220"/>
          </a:xfrm>
          <a:prstGeom prst="rect">
            <a:avLst/>
          </a:prstGeom>
        </p:spPr>
        <p:txBody>
          <a:bodyPr wrap="square">
            <a:spAutoFit/>
          </a:bodyPr>
          <a:lstStyle/>
          <a:p>
            <a:pPr lvl="0" algn="just"/>
            <a:r>
              <a:rPr lang="en-US" sz="2800" b="1">
                <a:solidFill>
                  <a:srgbClr val="000000"/>
                </a:solidFill>
              </a:rPr>
              <a:t>a)  Ancol đơn chức</a:t>
            </a:r>
          </a:p>
        </p:txBody>
      </p:sp>
      <p:sp>
        <p:nvSpPr>
          <p:cNvPr id="10" name="Rectangle 9"/>
          <p:cNvSpPr/>
          <p:nvPr/>
        </p:nvSpPr>
        <p:spPr>
          <a:xfrm>
            <a:off x="212725" y="3362980"/>
            <a:ext cx="3994150" cy="523220"/>
          </a:xfrm>
          <a:prstGeom prst="rect">
            <a:avLst/>
          </a:prstGeom>
        </p:spPr>
        <p:txBody>
          <a:bodyPr wrap="square">
            <a:spAutoFit/>
          </a:bodyPr>
          <a:lstStyle/>
          <a:p>
            <a:pPr lvl="0" algn="just"/>
            <a:r>
              <a:rPr lang="en-US" sz="2800" b="1">
                <a:solidFill>
                  <a:srgbClr val="000000"/>
                </a:solidFill>
              </a:rPr>
              <a:t>b)  Ancol đa chức</a:t>
            </a:r>
          </a:p>
        </p:txBody>
      </p:sp>
      <p:sp>
        <p:nvSpPr>
          <p:cNvPr id="11" name="TextBox 10"/>
          <p:cNvSpPr txBox="1"/>
          <p:nvPr/>
        </p:nvSpPr>
        <p:spPr>
          <a:xfrm>
            <a:off x="381000" y="2438399"/>
            <a:ext cx="5334000" cy="523220"/>
          </a:xfrm>
          <a:prstGeom prst="rect">
            <a:avLst/>
          </a:prstGeom>
          <a:noFill/>
        </p:spPr>
        <p:txBody>
          <a:bodyPr wrap="square" rtlCol="0">
            <a:spAutoFit/>
          </a:bodyPr>
          <a:lstStyle/>
          <a:p>
            <a:pPr algn="just"/>
            <a:r>
              <a:rPr lang="en-US" sz="2800" b="1">
                <a:solidFill>
                  <a:srgbClr val="0000CC"/>
                </a:solidFill>
              </a:rPr>
              <a:t>VD: CH</a:t>
            </a:r>
            <a:r>
              <a:rPr lang="en-US" sz="2800" b="1" baseline="-25000">
                <a:solidFill>
                  <a:srgbClr val="0000CC"/>
                </a:solidFill>
              </a:rPr>
              <a:t>3</a:t>
            </a:r>
            <a:r>
              <a:rPr lang="en-US" sz="2800" b="1">
                <a:solidFill>
                  <a:srgbClr val="0000CC"/>
                </a:solidFill>
              </a:rPr>
              <a:t>–</a:t>
            </a:r>
            <a:r>
              <a:rPr lang="en-US" sz="2800" b="1">
                <a:solidFill>
                  <a:srgbClr val="FF0000"/>
                </a:solidFill>
              </a:rPr>
              <a:t>OH</a:t>
            </a:r>
            <a:r>
              <a:rPr lang="en-US" sz="2800" b="1">
                <a:solidFill>
                  <a:srgbClr val="0000CC"/>
                </a:solidFill>
              </a:rPr>
              <a:t>, C</a:t>
            </a:r>
            <a:r>
              <a:rPr lang="en-US" sz="2800" b="1" baseline="-25000">
                <a:solidFill>
                  <a:srgbClr val="0000CC"/>
                </a:solidFill>
              </a:rPr>
              <a:t>2</a:t>
            </a:r>
            <a:r>
              <a:rPr lang="en-US" sz="2800" b="1">
                <a:solidFill>
                  <a:srgbClr val="0000CC"/>
                </a:solidFill>
              </a:rPr>
              <a:t>H</a:t>
            </a:r>
            <a:r>
              <a:rPr lang="en-US" sz="2800" b="1" baseline="-25000">
                <a:solidFill>
                  <a:srgbClr val="0000CC"/>
                </a:solidFill>
              </a:rPr>
              <a:t>5</a:t>
            </a:r>
            <a:r>
              <a:rPr lang="en-US" sz="2800" b="1">
                <a:solidFill>
                  <a:srgbClr val="0000CC"/>
                </a:solidFill>
              </a:rPr>
              <a:t>–</a:t>
            </a:r>
            <a:r>
              <a:rPr lang="en-US" sz="2800" b="1">
                <a:solidFill>
                  <a:srgbClr val="FF0000"/>
                </a:solidFill>
              </a:rPr>
              <a:t>OH</a:t>
            </a:r>
            <a:r>
              <a:rPr lang="en-US" sz="2800" b="1">
                <a:solidFill>
                  <a:srgbClr val="0000CC"/>
                </a:solidFill>
              </a:rPr>
              <a:t>, …. </a:t>
            </a:r>
          </a:p>
        </p:txBody>
      </p:sp>
      <p:grpSp>
        <p:nvGrpSpPr>
          <p:cNvPr id="28" name="Group 27"/>
          <p:cNvGrpSpPr/>
          <p:nvPr/>
        </p:nvGrpSpPr>
        <p:grpSpPr>
          <a:xfrm>
            <a:off x="1524000" y="4191000"/>
            <a:ext cx="1981200" cy="1145233"/>
            <a:chOff x="1050513" y="4188767"/>
            <a:chExt cx="1981200" cy="1145233"/>
          </a:xfrm>
        </p:grpSpPr>
        <p:sp>
          <p:nvSpPr>
            <p:cNvPr id="12" name="TextBox 11"/>
            <p:cNvSpPr txBox="1"/>
            <p:nvPr/>
          </p:nvSpPr>
          <p:spPr>
            <a:xfrm>
              <a:off x="1050513" y="4188767"/>
              <a:ext cx="1981200" cy="523220"/>
            </a:xfrm>
            <a:prstGeom prst="rect">
              <a:avLst/>
            </a:prstGeom>
            <a:noFill/>
          </p:spPr>
          <p:txBody>
            <a:bodyPr wrap="square" rtlCol="0">
              <a:spAutoFit/>
            </a:bodyPr>
            <a:lstStyle/>
            <a:p>
              <a:r>
                <a:rPr lang="en-US" sz="2800" b="1">
                  <a:solidFill>
                    <a:srgbClr val="0000CC"/>
                  </a:solidFill>
                </a:rPr>
                <a:t>CH</a:t>
              </a:r>
              <a:r>
                <a:rPr lang="en-US" sz="2800" b="1" baseline="-25000">
                  <a:solidFill>
                    <a:srgbClr val="0000CC"/>
                  </a:solidFill>
                </a:rPr>
                <a:t>2</a:t>
              </a:r>
              <a:r>
                <a:rPr lang="en-US" sz="2800" b="1">
                  <a:solidFill>
                    <a:srgbClr val="0000CC"/>
                  </a:solidFill>
                </a:rPr>
                <a:t>–CH</a:t>
              </a:r>
              <a:r>
                <a:rPr lang="en-US" sz="2800" b="1" baseline="-25000">
                  <a:solidFill>
                    <a:srgbClr val="0000CC"/>
                  </a:solidFill>
                </a:rPr>
                <a:t>2</a:t>
              </a:r>
            </a:p>
          </p:txBody>
        </p:sp>
        <p:sp>
          <p:nvSpPr>
            <p:cNvPr id="15" name="TextBox 14"/>
            <p:cNvSpPr txBox="1"/>
            <p:nvPr/>
          </p:nvSpPr>
          <p:spPr>
            <a:xfrm>
              <a:off x="1219200" y="4810780"/>
              <a:ext cx="739140" cy="523220"/>
            </a:xfrm>
            <a:prstGeom prst="rect">
              <a:avLst/>
            </a:prstGeom>
            <a:noFill/>
          </p:spPr>
          <p:txBody>
            <a:bodyPr wrap="square" rtlCol="0">
              <a:spAutoFit/>
            </a:bodyPr>
            <a:lstStyle/>
            <a:p>
              <a:pPr algn="just"/>
              <a:r>
                <a:rPr lang="en-US" sz="2800" b="1">
                  <a:solidFill>
                    <a:srgbClr val="FF0000"/>
                  </a:solidFill>
                </a:rPr>
                <a:t>OH</a:t>
              </a:r>
              <a:endParaRPr lang="en-US" sz="2800" b="1" baseline="-25000">
                <a:solidFill>
                  <a:srgbClr val="FF0000"/>
                </a:solidFill>
              </a:endParaRPr>
            </a:p>
          </p:txBody>
        </p:sp>
        <p:sp>
          <p:nvSpPr>
            <p:cNvPr id="16" name="TextBox 15"/>
            <p:cNvSpPr txBox="1"/>
            <p:nvPr/>
          </p:nvSpPr>
          <p:spPr>
            <a:xfrm>
              <a:off x="2041113" y="4800600"/>
              <a:ext cx="755427" cy="523220"/>
            </a:xfrm>
            <a:prstGeom prst="rect">
              <a:avLst/>
            </a:prstGeom>
            <a:noFill/>
          </p:spPr>
          <p:txBody>
            <a:bodyPr wrap="square" rtlCol="0">
              <a:spAutoFit/>
            </a:bodyPr>
            <a:lstStyle/>
            <a:p>
              <a:pPr algn="just"/>
              <a:r>
                <a:rPr lang="en-US" sz="2800" b="1">
                  <a:solidFill>
                    <a:srgbClr val="FF0000"/>
                  </a:solidFill>
                </a:rPr>
                <a:t>OH</a:t>
              </a:r>
              <a:endParaRPr lang="en-US" sz="2800" b="1" baseline="-25000">
                <a:solidFill>
                  <a:srgbClr val="FF0000"/>
                </a:solidFill>
              </a:endParaRPr>
            </a:p>
          </p:txBody>
        </p:sp>
        <p:cxnSp>
          <p:nvCxnSpPr>
            <p:cNvPr id="23" name="Straight Connector 22"/>
            <p:cNvCxnSpPr/>
            <p:nvPr/>
          </p:nvCxnSpPr>
          <p:spPr bwMode="auto">
            <a:xfrm>
              <a:off x="1447800" y="4648200"/>
              <a:ext cx="0" cy="274320"/>
            </a:xfrm>
            <a:prstGeom prst="line">
              <a:avLst/>
            </a:prstGeom>
            <a:blipFill dpi="0" rotWithShape="1">
              <a:blip r:embed="rId2"/>
              <a:srcRect/>
              <a:stretch>
                <a:fillRect/>
              </a:stretch>
            </a:blipFill>
            <a:ln w="28575" cap="flat" cmpd="sng" algn="ctr">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23"/>
            <p:cNvCxnSpPr/>
            <p:nvPr/>
          </p:nvCxnSpPr>
          <p:spPr bwMode="auto">
            <a:xfrm>
              <a:off x="2286000" y="4602480"/>
              <a:ext cx="0" cy="274320"/>
            </a:xfrm>
            <a:prstGeom prst="line">
              <a:avLst/>
            </a:prstGeom>
            <a:blipFill dpi="0" rotWithShape="1">
              <a:blip r:embed="rId2"/>
              <a:srcRect/>
              <a:stretch>
                <a:fillRect/>
              </a:stretch>
            </a:blipFill>
            <a:ln w="28575" cap="flat" cmpd="sng" algn="ctr">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9" name="Group 28"/>
          <p:cNvGrpSpPr/>
          <p:nvPr/>
        </p:nvGrpSpPr>
        <p:grpSpPr>
          <a:xfrm>
            <a:off x="4386898" y="4196714"/>
            <a:ext cx="2852102" cy="1137286"/>
            <a:chOff x="4190587" y="4110334"/>
            <a:chExt cx="2852102" cy="1137286"/>
          </a:xfrm>
        </p:grpSpPr>
        <p:sp>
          <p:nvSpPr>
            <p:cNvPr id="13" name="TextBox 12"/>
            <p:cNvSpPr txBox="1"/>
            <p:nvPr/>
          </p:nvSpPr>
          <p:spPr>
            <a:xfrm>
              <a:off x="4190587" y="4110334"/>
              <a:ext cx="2852102" cy="523220"/>
            </a:xfrm>
            <a:prstGeom prst="rect">
              <a:avLst/>
            </a:prstGeom>
            <a:noFill/>
          </p:spPr>
          <p:txBody>
            <a:bodyPr wrap="square" rtlCol="0">
              <a:spAutoFit/>
            </a:bodyPr>
            <a:lstStyle/>
            <a:p>
              <a:r>
                <a:rPr lang="en-US" sz="2800" b="1">
                  <a:solidFill>
                    <a:srgbClr val="0000CC"/>
                  </a:solidFill>
                </a:rPr>
                <a:t>CH</a:t>
              </a:r>
              <a:r>
                <a:rPr lang="en-US" sz="2800" b="1" baseline="-25000">
                  <a:solidFill>
                    <a:srgbClr val="0000CC"/>
                  </a:solidFill>
                </a:rPr>
                <a:t>2</a:t>
              </a:r>
              <a:r>
                <a:rPr lang="en-US" sz="2800" b="1">
                  <a:solidFill>
                    <a:srgbClr val="0000CC"/>
                  </a:solidFill>
                </a:rPr>
                <a:t>–CH–CH</a:t>
              </a:r>
              <a:r>
                <a:rPr lang="en-US" sz="2800" b="1" baseline="-25000">
                  <a:solidFill>
                    <a:srgbClr val="0000CC"/>
                  </a:solidFill>
                </a:rPr>
                <a:t>2</a:t>
              </a:r>
            </a:p>
          </p:txBody>
        </p:sp>
        <p:sp>
          <p:nvSpPr>
            <p:cNvPr id="17" name="TextBox 16"/>
            <p:cNvSpPr txBox="1"/>
            <p:nvPr/>
          </p:nvSpPr>
          <p:spPr>
            <a:xfrm>
              <a:off x="4358641" y="4724400"/>
              <a:ext cx="822959" cy="523220"/>
            </a:xfrm>
            <a:prstGeom prst="rect">
              <a:avLst/>
            </a:prstGeom>
            <a:noFill/>
          </p:spPr>
          <p:txBody>
            <a:bodyPr wrap="square" rtlCol="0">
              <a:spAutoFit/>
            </a:bodyPr>
            <a:lstStyle/>
            <a:p>
              <a:r>
                <a:rPr lang="en-US" sz="2800" b="1">
                  <a:solidFill>
                    <a:srgbClr val="FF0000"/>
                  </a:solidFill>
                </a:rPr>
                <a:t>OH</a:t>
              </a:r>
              <a:endParaRPr lang="en-US" sz="2800" b="1" baseline="-25000">
                <a:solidFill>
                  <a:srgbClr val="FF0000"/>
                </a:solidFill>
              </a:endParaRPr>
            </a:p>
          </p:txBody>
        </p:sp>
        <p:sp>
          <p:nvSpPr>
            <p:cNvPr id="18" name="TextBox 17"/>
            <p:cNvSpPr txBox="1"/>
            <p:nvPr/>
          </p:nvSpPr>
          <p:spPr>
            <a:xfrm>
              <a:off x="5244011" y="4724400"/>
              <a:ext cx="775789" cy="523220"/>
            </a:xfrm>
            <a:prstGeom prst="rect">
              <a:avLst/>
            </a:prstGeom>
            <a:noFill/>
          </p:spPr>
          <p:txBody>
            <a:bodyPr wrap="square" rtlCol="0">
              <a:spAutoFit/>
            </a:bodyPr>
            <a:lstStyle/>
            <a:p>
              <a:r>
                <a:rPr lang="en-US" sz="2800" b="1">
                  <a:solidFill>
                    <a:srgbClr val="FF0000"/>
                  </a:solidFill>
                </a:rPr>
                <a:t>OH</a:t>
              </a:r>
              <a:endParaRPr lang="en-US" sz="2800" b="1" baseline="-25000">
                <a:solidFill>
                  <a:srgbClr val="FF0000"/>
                </a:solidFill>
              </a:endParaRPr>
            </a:p>
          </p:txBody>
        </p:sp>
        <p:sp>
          <p:nvSpPr>
            <p:cNvPr id="19" name="TextBox 18"/>
            <p:cNvSpPr txBox="1"/>
            <p:nvPr/>
          </p:nvSpPr>
          <p:spPr>
            <a:xfrm>
              <a:off x="5943600" y="4724400"/>
              <a:ext cx="716280" cy="523220"/>
            </a:xfrm>
            <a:prstGeom prst="rect">
              <a:avLst/>
            </a:prstGeom>
            <a:noFill/>
          </p:spPr>
          <p:txBody>
            <a:bodyPr wrap="square" rtlCol="0">
              <a:spAutoFit/>
            </a:bodyPr>
            <a:lstStyle/>
            <a:p>
              <a:r>
                <a:rPr lang="en-US" sz="2800" b="1">
                  <a:solidFill>
                    <a:srgbClr val="FF0000"/>
                  </a:solidFill>
                </a:rPr>
                <a:t>OH</a:t>
              </a:r>
              <a:endParaRPr lang="en-US" sz="2800" b="1" baseline="-25000">
                <a:solidFill>
                  <a:srgbClr val="FF0000"/>
                </a:solidFill>
              </a:endParaRPr>
            </a:p>
          </p:txBody>
        </p:sp>
        <p:cxnSp>
          <p:nvCxnSpPr>
            <p:cNvPr id="25" name="Straight Connector 24"/>
            <p:cNvCxnSpPr/>
            <p:nvPr/>
          </p:nvCxnSpPr>
          <p:spPr bwMode="auto">
            <a:xfrm>
              <a:off x="6172200" y="4541520"/>
              <a:ext cx="0" cy="274320"/>
            </a:xfrm>
            <a:prstGeom prst="line">
              <a:avLst/>
            </a:prstGeom>
            <a:blipFill dpi="0" rotWithShape="1">
              <a:blip r:embed="rId2"/>
              <a:srcRect/>
              <a:stretch>
                <a:fillRect/>
              </a:stretch>
            </a:blipFill>
            <a:ln w="28575" cap="flat" cmpd="sng" algn="ctr">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p:cNvCxnSpPr/>
            <p:nvPr/>
          </p:nvCxnSpPr>
          <p:spPr bwMode="auto">
            <a:xfrm>
              <a:off x="5486400" y="4541520"/>
              <a:ext cx="0" cy="274320"/>
            </a:xfrm>
            <a:prstGeom prst="line">
              <a:avLst/>
            </a:prstGeom>
            <a:blipFill dpi="0" rotWithShape="1">
              <a:blip r:embed="rId2"/>
              <a:srcRect/>
              <a:stretch>
                <a:fillRect/>
              </a:stretch>
            </a:blipFill>
            <a:ln w="28575" cap="flat" cmpd="sng" algn="ctr">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Connector 26"/>
            <p:cNvCxnSpPr/>
            <p:nvPr/>
          </p:nvCxnSpPr>
          <p:spPr bwMode="auto">
            <a:xfrm>
              <a:off x="4648200" y="4546928"/>
              <a:ext cx="0" cy="274320"/>
            </a:xfrm>
            <a:prstGeom prst="line">
              <a:avLst/>
            </a:prstGeom>
            <a:blipFill dpi="0" rotWithShape="1">
              <a:blip r:embed="rId2"/>
              <a:srcRect/>
              <a:stretch>
                <a:fillRect/>
              </a:stretch>
            </a:blipFill>
            <a:ln w="28575" cap="flat" cmpd="sng" algn="ctr">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0" name="Rectangle 29"/>
          <p:cNvSpPr/>
          <p:nvPr/>
        </p:nvSpPr>
        <p:spPr>
          <a:xfrm>
            <a:off x="1295400" y="5410200"/>
            <a:ext cx="2719469" cy="523220"/>
          </a:xfrm>
          <a:prstGeom prst="rect">
            <a:avLst/>
          </a:prstGeom>
        </p:spPr>
        <p:txBody>
          <a:bodyPr wrap="square">
            <a:spAutoFit/>
          </a:bodyPr>
          <a:lstStyle/>
          <a:p>
            <a:pPr lvl="0" algn="just"/>
            <a:r>
              <a:rPr lang="en-US" sz="2800" b="1">
                <a:solidFill>
                  <a:srgbClr val="000000"/>
                </a:solidFill>
              </a:rPr>
              <a:t>Etylen glicol</a:t>
            </a:r>
          </a:p>
        </p:txBody>
      </p:sp>
      <p:sp>
        <p:nvSpPr>
          <p:cNvPr id="31" name="Rectangle 30"/>
          <p:cNvSpPr/>
          <p:nvPr/>
        </p:nvSpPr>
        <p:spPr>
          <a:xfrm>
            <a:off x="5089525" y="5410200"/>
            <a:ext cx="1997075" cy="523220"/>
          </a:xfrm>
          <a:prstGeom prst="rect">
            <a:avLst/>
          </a:prstGeom>
        </p:spPr>
        <p:txBody>
          <a:bodyPr wrap="square">
            <a:spAutoFit/>
          </a:bodyPr>
          <a:lstStyle/>
          <a:p>
            <a:pPr lvl="0" algn="just"/>
            <a:r>
              <a:rPr lang="en-US" sz="2800" b="1">
                <a:solidFill>
                  <a:srgbClr val="000000"/>
                </a:solidFill>
              </a:rPr>
              <a:t>Glixerol</a:t>
            </a:r>
          </a:p>
        </p:txBody>
      </p:sp>
      <p:pic>
        <p:nvPicPr>
          <p:cNvPr id="32"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261128" y="416708"/>
            <a:ext cx="562276" cy="548640"/>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pic>
        <p:nvPicPr>
          <p:cNvPr id="33"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620000" y="416708"/>
            <a:ext cx="548640" cy="548640"/>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pic>
        <p:nvPicPr>
          <p:cNvPr id="34" name="Picture 5">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995160" y="416708"/>
            <a:ext cx="548640" cy="548639"/>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9680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par>
                                <p:cTn id="21" presetID="10"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30" grpId="0"/>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58914"/>
            <a:ext cx="6858000" cy="707886"/>
          </a:xfrm>
          <a:prstGeom prst="rect">
            <a:avLst/>
          </a:prstGeom>
        </p:spPr>
        <p:txBody>
          <a:bodyPr wrap="square">
            <a:spAutoFit/>
          </a:bodyPr>
          <a:lstStyle/>
          <a:p>
            <a:pPr lvl="0"/>
            <a:r>
              <a:rPr lang="en-US" sz="4000">
                <a:solidFill>
                  <a:srgbClr val="FF0000"/>
                </a:solidFill>
                <a:effectLst>
                  <a:glow rad="228600">
                    <a:srgbClr val="FFFF00"/>
                  </a:glow>
                </a:effectLst>
                <a:latin typeface="UTM Showcard" pitchFamily="18" charset="0"/>
              </a:rPr>
              <a:t>2. Phân loại </a:t>
            </a:r>
          </a:p>
        </p:txBody>
      </p:sp>
      <p:sp>
        <p:nvSpPr>
          <p:cNvPr id="3" name="TextBox 2"/>
          <p:cNvSpPr txBox="1"/>
          <p:nvPr/>
        </p:nvSpPr>
        <p:spPr>
          <a:xfrm>
            <a:off x="152400" y="1015425"/>
            <a:ext cx="8534400" cy="584775"/>
          </a:xfrm>
          <a:prstGeom prst="rect">
            <a:avLst/>
          </a:prstGeom>
          <a:noFill/>
        </p:spPr>
        <p:txBody>
          <a:bodyPr wrap="square" rtlCol="0">
            <a:spAutoFit/>
          </a:bodyPr>
          <a:lstStyle/>
          <a:p>
            <a:pPr algn="just"/>
            <a:r>
              <a:rPr lang="en-US" sz="3200">
                <a:solidFill>
                  <a:srgbClr val="FF0000"/>
                </a:solidFill>
                <a:latin typeface="UTM Cooper Black" pitchFamily="18" charset="0"/>
              </a:rPr>
              <a:t>2.3 Theo bậc ancol</a:t>
            </a:r>
          </a:p>
        </p:txBody>
      </p:sp>
      <p:sp>
        <p:nvSpPr>
          <p:cNvPr id="7" name="TextBox 6"/>
          <p:cNvSpPr txBox="1"/>
          <p:nvPr/>
        </p:nvSpPr>
        <p:spPr>
          <a:xfrm>
            <a:off x="150813" y="1676400"/>
            <a:ext cx="8612187" cy="954107"/>
          </a:xfrm>
          <a:prstGeom prst="rect">
            <a:avLst/>
          </a:prstGeom>
          <a:noFill/>
        </p:spPr>
        <p:txBody>
          <a:bodyPr wrap="square" rtlCol="0">
            <a:spAutoFit/>
          </a:bodyPr>
          <a:lstStyle/>
          <a:p>
            <a:pPr algn="just"/>
            <a:r>
              <a:rPr lang="en-US" sz="2800">
                <a:solidFill>
                  <a:srgbClr val="FF0000"/>
                </a:solidFill>
                <a:latin typeface="UTM Cooper Black" pitchFamily="18" charset="0"/>
              </a:rPr>
              <a:t>Bậc của ancol được tính bằng bậc của nguyên tử cacbon liên kết với nhóm –OH. </a:t>
            </a:r>
          </a:p>
        </p:txBody>
      </p:sp>
      <p:sp>
        <p:nvSpPr>
          <p:cNvPr id="8" name="TextBox 7"/>
          <p:cNvSpPr txBox="1"/>
          <p:nvPr/>
        </p:nvSpPr>
        <p:spPr>
          <a:xfrm>
            <a:off x="1137931" y="2905780"/>
            <a:ext cx="3281669" cy="523220"/>
          </a:xfrm>
          <a:prstGeom prst="rect">
            <a:avLst/>
          </a:prstGeom>
          <a:noFill/>
        </p:spPr>
        <p:txBody>
          <a:bodyPr wrap="none" rtlCol="0">
            <a:spAutoFit/>
          </a:bodyPr>
          <a:lstStyle/>
          <a:p>
            <a:r>
              <a:rPr lang="en-US" sz="2800" b="1">
                <a:solidFill>
                  <a:srgbClr val="000000"/>
                </a:solidFill>
                <a:latin typeface="+mj-lt"/>
              </a:rPr>
              <a:t>CH</a:t>
            </a:r>
            <a:r>
              <a:rPr lang="en-US" sz="2800" b="1" baseline="-25000">
                <a:solidFill>
                  <a:srgbClr val="000000"/>
                </a:solidFill>
                <a:latin typeface="+mj-lt"/>
              </a:rPr>
              <a:t>3</a:t>
            </a:r>
            <a:r>
              <a:rPr lang="en-US" sz="2800" b="1">
                <a:solidFill>
                  <a:srgbClr val="000000"/>
                </a:solidFill>
                <a:latin typeface="+mj-lt"/>
              </a:rPr>
              <a:t>–CH</a:t>
            </a:r>
            <a:r>
              <a:rPr lang="en-US" sz="2800" b="1" baseline="-25000">
                <a:solidFill>
                  <a:srgbClr val="000000"/>
                </a:solidFill>
                <a:latin typeface="+mj-lt"/>
              </a:rPr>
              <a:t>2</a:t>
            </a:r>
            <a:r>
              <a:rPr lang="en-US" sz="2800" b="1">
                <a:solidFill>
                  <a:srgbClr val="000000"/>
                </a:solidFill>
                <a:latin typeface="+mj-lt"/>
              </a:rPr>
              <a:t>–CH</a:t>
            </a:r>
            <a:r>
              <a:rPr lang="en-US" sz="2800" b="1" baseline="-25000">
                <a:solidFill>
                  <a:srgbClr val="000000"/>
                </a:solidFill>
                <a:latin typeface="+mj-lt"/>
              </a:rPr>
              <a:t>2</a:t>
            </a:r>
            <a:r>
              <a:rPr lang="en-US" sz="2800" b="1">
                <a:solidFill>
                  <a:srgbClr val="FF0000"/>
                </a:solidFill>
                <a:latin typeface="+mj-lt"/>
              </a:rPr>
              <a:t>–OH</a:t>
            </a:r>
          </a:p>
        </p:txBody>
      </p:sp>
      <p:grpSp>
        <p:nvGrpSpPr>
          <p:cNvPr id="9" name="Group 8"/>
          <p:cNvGrpSpPr/>
          <p:nvPr/>
        </p:nvGrpSpPr>
        <p:grpSpPr>
          <a:xfrm>
            <a:off x="1642762" y="3856718"/>
            <a:ext cx="2409634" cy="1122640"/>
            <a:chOff x="1045617" y="3789700"/>
            <a:chExt cx="2409634" cy="1122640"/>
          </a:xfrm>
        </p:grpSpPr>
        <p:grpSp>
          <p:nvGrpSpPr>
            <p:cNvPr id="10" name="Group 9"/>
            <p:cNvGrpSpPr/>
            <p:nvPr/>
          </p:nvGrpSpPr>
          <p:grpSpPr>
            <a:xfrm>
              <a:off x="1854379" y="4191000"/>
              <a:ext cx="965021" cy="721340"/>
              <a:chOff x="2041113" y="4602480"/>
              <a:chExt cx="755427" cy="721340"/>
            </a:xfrm>
          </p:grpSpPr>
          <p:sp>
            <p:nvSpPr>
              <p:cNvPr id="12" name="TextBox 11"/>
              <p:cNvSpPr txBox="1"/>
              <p:nvPr/>
            </p:nvSpPr>
            <p:spPr>
              <a:xfrm>
                <a:off x="2041113" y="4800600"/>
                <a:ext cx="755427" cy="523220"/>
              </a:xfrm>
              <a:prstGeom prst="rect">
                <a:avLst/>
              </a:prstGeom>
              <a:noFill/>
            </p:spPr>
            <p:txBody>
              <a:bodyPr wrap="square" rtlCol="0">
                <a:spAutoFit/>
              </a:bodyPr>
              <a:lstStyle/>
              <a:p>
                <a:pPr algn="just"/>
                <a:r>
                  <a:rPr lang="en-US" sz="2800" b="1">
                    <a:solidFill>
                      <a:srgbClr val="FF0000"/>
                    </a:solidFill>
                  </a:rPr>
                  <a:t>OH</a:t>
                </a:r>
                <a:endParaRPr lang="en-US" sz="2800" b="1" baseline="-25000">
                  <a:solidFill>
                    <a:srgbClr val="FF0000"/>
                  </a:solidFill>
                </a:endParaRPr>
              </a:p>
            </p:txBody>
          </p:sp>
          <p:cxnSp>
            <p:nvCxnSpPr>
              <p:cNvPr id="13" name="Straight Connector 12"/>
              <p:cNvCxnSpPr/>
              <p:nvPr/>
            </p:nvCxnSpPr>
            <p:spPr bwMode="auto">
              <a:xfrm>
                <a:off x="2220063" y="4602480"/>
                <a:ext cx="0" cy="274320"/>
              </a:xfrm>
              <a:prstGeom prst="line">
                <a:avLst/>
              </a:prstGeom>
              <a:blipFill dpi="0" rotWithShape="1">
                <a:blip r:embed="rId2"/>
                <a:srcRect/>
                <a:stretch>
                  <a:fillRect/>
                </a:stretch>
              </a:blip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1" name="TextBox 10"/>
            <p:cNvSpPr txBox="1"/>
            <p:nvPr/>
          </p:nvSpPr>
          <p:spPr>
            <a:xfrm>
              <a:off x="1045617" y="3789700"/>
              <a:ext cx="2409634" cy="523220"/>
            </a:xfrm>
            <a:prstGeom prst="rect">
              <a:avLst/>
            </a:prstGeom>
            <a:noFill/>
          </p:spPr>
          <p:txBody>
            <a:bodyPr wrap="none" rtlCol="0">
              <a:spAutoFit/>
            </a:bodyPr>
            <a:lstStyle/>
            <a:p>
              <a:r>
                <a:rPr lang="en-US" sz="2800" b="1">
                  <a:solidFill>
                    <a:srgbClr val="000000"/>
                  </a:solidFill>
                  <a:latin typeface="+mj-lt"/>
                </a:rPr>
                <a:t>CH</a:t>
              </a:r>
              <a:r>
                <a:rPr lang="en-US" sz="2800" b="1" baseline="-25000">
                  <a:solidFill>
                    <a:srgbClr val="000000"/>
                  </a:solidFill>
                  <a:latin typeface="+mj-lt"/>
                </a:rPr>
                <a:t>3</a:t>
              </a:r>
              <a:r>
                <a:rPr lang="en-US" sz="2800" b="1">
                  <a:solidFill>
                    <a:srgbClr val="000000"/>
                  </a:solidFill>
                  <a:latin typeface="+mj-lt"/>
                </a:rPr>
                <a:t>–CH–CH</a:t>
              </a:r>
              <a:r>
                <a:rPr lang="en-US" sz="2800" b="1" baseline="-25000">
                  <a:solidFill>
                    <a:srgbClr val="000000"/>
                  </a:solidFill>
                  <a:latin typeface="+mj-lt"/>
                </a:rPr>
                <a:t>3</a:t>
              </a:r>
              <a:endParaRPr lang="en-US" sz="2800" b="1">
                <a:solidFill>
                  <a:srgbClr val="FF0000"/>
                </a:solidFill>
                <a:latin typeface="+mj-lt"/>
              </a:endParaRPr>
            </a:p>
          </p:txBody>
        </p:sp>
      </p:grpSp>
      <p:grpSp>
        <p:nvGrpSpPr>
          <p:cNvPr id="14" name="Group 13"/>
          <p:cNvGrpSpPr/>
          <p:nvPr/>
        </p:nvGrpSpPr>
        <p:grpSpPr>
          <a:xfrm>
            <a:off x="1660052" y="4953000"/>
            <a:ext cx="2149948" cy="1708579"/>
            <a:chOff x="5362622" y="2524780"/>
            <a:chExt cx="2149948" cy="1708579"/>
          </a:xfrm>
        </p:grpSpPr>
        <p:grpSp>
          <p:nvGrpSpPr>
            <p:cNvPr id="15" name="Group 14"/>
            <p:cNvGrpSpPr/>
            <p:nvPr/>
          </p:nvGrpSpPr>
          <p:grpSpPr>
            <a:xfrm>
              <a:off x="6223379" y="3512019"/>
              <a:ext cx="965021" cy="721340"/>
              <a:chOff x="2041113" y="4602480"/>
              <a:chExt cx="755427" cy="721340"/>
            </a:xfrm>
          </p:grpSpPr>
          <p:sp>
            <p:nvSpPr>
              <p:cNvPr id="19" name="TextBox 18"/>
              <p:cNvSpPr txBox="1"/>
              <p:nvPr/>
            </p:nvSpPr>
            <p:spPr>
              <a:xfrm>
                <a:off x="2041113" y="4800600"/>
                <a:ext cx="755427" cy="523220"/>
              </a:xfrm>
              <a:prstGeom prst="rect">
                <a:avLst/>
              </a:prstGeom>
              <a:noFill/>
            </p:spPr>
            <p:txBody>
              <a:bodyPr wrap="square" rtlCol="0">
                <a:spAutoFit/>
              </a:bodyPr>
              <a:lstStyle/>
              <a:p>
                <a:pPr algn="just"/>
                <a:r>
                  <a:rPr lang="en-US" sz="2800" b="1">
                    <a:solidFill>
                      <a:srgbClr val="FF0000"/>
                    </a:solidFill>
                  </a:rPr>
                  <a:t>OH</a:t>
                </a:r>
                <a:endParaRPr lang="en-US" sz="2800" b="1" baseline="-25000">
                  <a:solidFill>
                    <a:srgbClr val="FF0000"/>
                  </a:solidFill>
                </a:endParaRPr>
              </a:p>
            </p:txBody>
          </p:sp>
          <p:cxnSp>
            <p:nvCxnSpPr>
              <p:cNvPr id="20" name="Straight Connector 19"/>
              <p:cNvCxnSpPr/>
              <p:nvPr/>
            </p:nvCxnSpPr>
            <p:spPr bwMode="auto">
              <a:xfrm>
                <a:off x="2180000" y="4602480"/>
                <a:ext cx="0" cy="274320"/>
              </a:xfrm>
              <a:prstGeom prst="line">
                <a:avLst/>
              </a:prstGeom>
              <a:blipFill dpi="0" rotWithShape="1">
                <a:blip r:embed="rId2"/>
                <a:srcRect/>
                <a:stretch>
                  <a:fillRect/>
                </a:stretch>
              </a:blipFill>
              <a:ln w="2857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6" name="TextBox 15"/>
            <p:cNvSpPr txBox="1"/>
            <p:nvPr/>
          </p:nvSpPr>
          <p:spPr>
            <a:xfrm>
              <a:off x="5362622" y="3094718"/>
              <a:ext cx="2149948" cy="523220"/>
            </a:xfrm>
            <a:prstGeom prst="rect">
              <a:avLst/>
            </a:prstGeom>
            <a:noFill/>
          </p:spPr>
          <p:txBody>
            <a:bodyPr wrap="none" rtlCol="0">
              <a:spAutoFit/>
            </a:bodyPr>
            <a:lstStyle/>
            <a:p>
              <a:r>
                <a:rPr lang="en-US" sz="2800" b="1">
                  <a:solidFill>
                    <a:srgbClr val="000000"/>
                  </a:solidFill>
                  <a:latin typeface="+mj-lt"/>
                </a:rPr>
                <a:t>CH</a:t>
              </a:r>
              <a:r>
                <a:rPr lang="en-US" sz="2800" b="1" baseline="-25000">
                  <a:solidFill>
                    <a:srgbClr val="000000"/>
                  </a:solidFill>
                  <a:latin typeface="+mj-lt"/>
                </a:rPr>
                <a:t>3</a:t>
              </a:r>
              <a:r>
                <a:rPr lang="en-US" sz="2800" b="1">
                  <a:solidFill>
                    <a:srgbClr val="000000"/>
                  </a:solidFill>
                  <a:latin typeface="+mj-lt"/>
                </a:rPr>
                <a:t>–C–CH</a:t>
              </a:r>
              <a:r>
                <a:rPr lang="en-US" sz="2800" b="1" baseline="-25000">
                  <a:solidFill>
                    <a:srgbClr val="000000"/>
                  </a:solidFill>
                  <a:latin typeface="+mj-lt"/>
                </a:rPr>
                <a:t>3</a:t>
              </a:r>
              <a:endParaRPr lang="en-US" sz="2800" b="1">
                <a:solidFill>
                  <a:srgbClr val="FF0000"/>
                </a:solidFill>
                <a:latin typeface="+mj-lt"/>
              </a:endParaRPr>
            </a:p>
          </p:txBody>
        </p:sp>
        <p:sp>
          <p:nvSpPr>
            <p:cNvPr id="17" name="TextBox 16"/>
            <p:cNvSpPr txBox="1"/>
            <p:nvPr/>
          </p:nvSpPr>
          <p:spPr>
            <a:xfrm>
              <a:off x="6172200" y="2524780"/>
              <a:ext cx="965021" cy="523220"/>
            </a:xfrm>
            <a:prstGeom prst="rect">
              <a:avLst/>
            </a:prstGeom>
            <a:noFill/>
          </p:spPr>
          <p:txBody>
            <a:bodyPr wrap="square" rtlCol="0">
              <a:spAutoFit/>
            </a:bodyPr>
            <a:lstStyle/>
            <a:p>
              <a:pPr algn="just"/>
              <a:r>
                <a:rPr lang="en-US" sz="2800" b="1">
                  <a:solidFill>
                    <a:srgbClr val="000000"/>
                  </a:solidFill>
                </a:rPr>
                <a:t>CH</a:t>
              </a:r>
              <a:r>
                <a:rPr lang="en-US" sz="2800" b="1" baseline="-25000">
                  <a:solidFill>
                    <a:srgbClr val="000000"/>
                  </a:solidFill>
                </a:rPr>
                <a:t>3</a:t>
              </a:r>
            </a:p>
          </p:txBody>
        </p:sp>
        <p:cxnSp>
          <p:nvCxnSpPr>
            <p:cNvPr id="18" name="Straight Connector 17"/>
            <p:cNvCxnSpPr/>
            <p:nvPr/>
          </p:nvCxnSpPr>
          <p:spPr bwMode="auto">
            <a:xfrm>
              <a:off x="6400800" y="2926080"/>
              <a:ext cx="0" cy="274320"/>
            </a:xfrm>
            <a:prstGeom prst="line">
              <a:avLst/>
            </a:prstGeom>
            <a:blipFill dpi="0" rotWithShape="1">
              <a:blip r:embed="rId2"/>
              <a:srcRect/>
              <a:stretch>
                <a:fillRect/>
              </a:stretch>
            </a:blipFill>
            <a:ln w="2857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1" name="TextBox 20"/>
          <p:cNvSpPr txBox="1"/>
          <p:nvPr/>
        </p:nvSpPr>
        <p:spPr>
          <a:xfrm>
            <a:off x="5162020" y="2900717"/>
            <a:ext cx="2305580" cy="523220"/>
          </a:xfrm>
          <a:prstGeom prst="rect">
            <a:avLst/>
          </a:prstGeom>
          <a:noFill/>
        </p:spPr>
        <p:txBody>
          <a:bodyPr wrap="square" rtlCol="0">
            <a:spAutoFit/>
          </a:bodyPr>
          <a:lstStyle/>
          <a:p>
            <a:r>
              <a:rPr lang="en-US" sz="2800" b="1">
                <a:solidFill>
                  <a:srgbClr val="0000CC"/>
                </a:solidFill>
              </a:rPr>
              <a:t>Ancol bậc I </a:t>
            </a:r>
          </a:p>
        </p:txBody>
      </p:sp>
      <p:sp>
        <p:nvSpPr>
          <p:cNvPr id="22" name="TextBox 21"/>
          <p:cNvSpPr txBox="1"/>
          <p:nvPr/>
        </p:nvSpPr>
        <p:spPr>
          <a:xfrm>
            <a:off x="5264727" y="3886200"/>
            <a:ext cx="2201245" cy="523220"/>
          </a:xfrm>
          <a:prstGeom prst="rect">
            <a:avLst/>
          </a:prstGeom>
          <a:noFill/>
        </p:spPr>
        <p:txBody>
          <a:bodyPr wrap="none" rtlCol="0">
            <a:spAutoFit/>
          </a:bodyPr>
          <a:lstStyle/>
          <a:p>
            <a:r>
              <a:rPr lang="en-US" sz="2800" b="1">
                <a:solidFill>
                  <a:srgbClr val="0000CC"/>
                </a:solidFill>
              </a:rPr>
              <a:t>Ancol bậc II</a:t>
            </a:r>
          </a:p>
        </p:txBody>
      </p:sp>
      <p:sp>
        <p:nvSpPr>
          <p:cNvPr id="23" name="TextBox 22"/>
          <p:cNvSpPr txBox="1"/>
          <p:nvPr/>
        </p:nvSpPr>
        <p:spPr>
          <a:xfrm>
            <a:off x="5243170" y="5410200"/>
            <a:ext cx="2300630" cy="523220"/>
          </a:xfrm>
          <a:prstGeom prst="rect">
            <a:avLst/>
          </a:prstGeom>
          <a:noFill/>
        </p:spPr>
        <p:txBody>
          <a:bodyPr wrap="none" rtlCol="0">
            <a:spAutoFit/>
          </a:bodyPr>
          <a:lstStyle/>
          <a:p>
            <a:r>
              <a:rPr lang="en-US" sz="2800" b="1">
                <a:solidFill>
                  <a:srgbClr val="0000CC"/>
                </a:solidFill>
              </a:rPr>
              <a:t>Ancol bậc III</a:t>
            </a:r>
          </a:p>
        </p:txBody>
      </p:sp>
      <p:sp>
        <p:nvSpPr>
          <p:cNvPr id="24" name="Rectangle 23"/>
          <p:cNvSpPr/>
          <p:nvPr/>
        </p:nvSpPr>
        <p:spPr>
          <a:xfrm>
            <a:off x="2828297" y="2514600"/>
            <a:ext cx="524503" cy="523220"/>
          </a:xfrm>
          <a:prstGeom prst="rect">
            <a:avLst/>
          </a:prstGeom>
        </p:spPr>
        <p:txBody>
          <a:bodyPr wrap="none">
            <a:spAutoFit/>
          </a:bodyPr>
          <a:lstStyle/>
          <a:p>
            <a:pPr lvl="0"/>
            <a:r>
              <a:rPr lang="en-US" sz="2800" b="1">
                <a:solidFill>
                  <a:srgbClr val="0000CC"/>
                </a:solidFill>
              </a:rPr>
              <a:t>(I)</a:t>
            </a:r>
          </a:p>
        </p:txBody>
      </p:sp>
      <p:sp>
        <p:nvSpPr>
          <p:cNvPr id="25" name="Rectangle 24"/>
          <p:cNvSpPr/>
          <p:nvPr/>
        </p:nvSpPr>
        <p:spPr>
          <a:xfrm>
            <a:off x="2209800" y="5391090"/>
            <a:ext cx="566181" cy="400110"/>
          </a:xfrm>
          <a:prstGeom prst="rect">
            <a:avLst/>
          </a:prstGeom>
        </p:spPr>
        <p:txBody>
          <a:bodyPr wrap="none">
            <a:spAutoFit/>
          </a:bodyPr>
          <a:lstStyle/>
          <a:p>
            <a:pPr lvl="0"/>
            <a:r>
              <a:rPr lang="en-US" sz="2000" b="1">
                <a:solidFill>
                  <a:srgbClr val="0000CC"/>
                </a:solidFill>
              </a:rPr>
              <a:t>(III)</a:t>
            </a:r>
          </a:p>
        </p:txBody>
      </p:sp>
      <p:sp>
        <p:nvSpPr>
          <p:cNvPr id="26" name="Rectangle 25"/>
          <p:cNvSpPr/>
          <p:nvPr/>
        </p:nvSpPr>
        <p:spPr>
          <a:xfrm>
            <a:off x="2405744" y="3506234"/>
            <a:ext cx="623890" cy="523220"/>
          </a:xfrm>
          <a:prstGeom prst="rect">
            <a:avLst/>
          </a:prstGeom>
        </p:spPr>
        <p:txBody>
          <a:bodyPr wrap="none">
            <a:spAutoFit/>
          </a:bodyPr>
          <a:lstStyle/>
          <a:p>
            <a:pPr lvl="0"/>
            <a:r>
              <a:rPr lang="en-US" sz="2800" b="1">
                <a:solidFill>
                  <a:srgbClr val="0000CC"/>
                </a:solidFill>
              </a:rPr>
              <a:t>(II)</a:t>
            </a:r>
          </a:p>
        </p:txBody>
      </p:sp>
      <p:pic>
        <p:nvPicPr>
          <p:cNvPr id="27"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261128" y="416708"/>
            <a:ext cx="562276" cy="548640"/>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pic>
        <p:nvPicPr>
          <p:cNvPr id="28"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620000" y="416708"/>
            <a:ext cx="548640" cy="548640"/>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pic>
        <p:nvPicPr>
          <p:cNvPr id="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995160" y="416708"/>
            <a:ext cx="548640" cy="548639"/>
          </a:xfrm>
          <a:prstGeom prst="rect">
            <a:avLst/>
          </a:prstGeom>
          <a:noFill/>
          <a:ln w="19050">
            <a:solidFill>
              <a:srgbClr val="FFFFF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5259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1" grpId="0"/>
      <p:bldP spid="22" grpId="0"/>
      <p:bldP spid="23" grpId="0"/>
      <p:bldP spid="24" grpId="0"/>
      <p:bldP spid="25" grpId="0"/>
      <p:bldP spid="2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574TGp_natural_light">
  <a:themeElements>
    <a:clrScheme name="Default Design 2">
      <a:dk1>
        <a:srgbClr val="808080"/>
      </a:dk1>
      <a:lt1>
        <a:srgbClr val="9BD3E5"/>
      </a:lt1>
      <a:dk2>
        <a:srgbClr val="357DA9"/>
      </a:dk2>
      <a:lt2>
        <a:srgbClr val="101C56"/>
      </a:lt2>
      <a:accent1>
        <a:srgbClr val="58BECC"/>
      </a:accent1>
      <a:accent2>
        <a:srgbClr val="8A5BDF"/>
      </a:accent2>
      <a:accent3>
        <a:srgbClr val="AEBFD1"/>
      </a:accent3>
      <a:accent4>
        <a:srgbClr val="84B4C3"/>
      </a:accent4>
      <a:accent5>
        <a:srgbClr val="B4DBE2"/>
      </a:accent5>
      <a:accent6>
        <a:srgbClr val="7D52CA"/>
      </a:accent6>
      <a:hlink>
        <a:srgbClr val="6ECC4C"/>
      </a:hlink>
      <a:folHlink>
        <a:srgbClr val="DD693B"/>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1">
          <a:blip xmlns:r="http://schemas.openxmlformats.org/officeDocument/2006/relationships" r:embed="rId1"/>
          <a:srcRect/>
          <a:stretch>
            <a:fillRect/>
          </a:stretch>
        </a:blip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blipFill dpi="0" rotWithShape="1">
          <a:blip xmlns:r="http://schemas.openxmlformats.org/officeDocument/2006/relationships" r:embed="rId1"/>
          <a:srcRect/>
          <a:stretch>
            <a:fillRect/>
          </a:stretch>
        </a:blip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808080"/>
        </a:dk1>
        <a:lt1>
          <a:srgbClr val="EADCC0"/>
        </a:lt1>
        <a:dk2>
          <a:srgbClr val="F97407"/>
        </a:dk2>
        <a:lt2>
          <a:srgbClr val="E65D00"/>
        </a:lt2>
        <a:accent1>
          <a:srgbClr val="FBCF2D"/>
        </a:accent1>
        <a:accent2>
          <a:srgbClr val="5C8CDA"/>
        </a:accent2>
        <a:accent3>
          <a:srgbClr val="FBBCAA"/>
        </a:accent3>
        <a:accent4>
          <a:srgbClr val="C8BCA4"/>
        </a:accent4>
        <a:accent5>
          <a:srgbClr val="FDE4AD"/>
        </a:accent5>
        <a:accent6>
          <a:srgbClr val="537EC5"/>
        </a:accent6>
        <a:hlink>
          <a:srgbClr val="87D242"/>
        </a:hlink>
        <a:folHlink>
          <a:srgbClr val="DA6478"/>
        </a:folHlink>
      </a:clrScheme>
      <a:clrMap bg1="dk2" tx1="lt1" bg2="dk1" tx2="lt2" accent1="accent1" accent2="accent2" accent3="accent3" accent4="accent4" accent5="accent5" accent6="accent6" hlink="hlink" folHlink="folHlink"/>
    </a:extraClrScheme>
    <a:extraClrScheme>
      <a:clrScheme name="Default Design 2">
        <a:dk1>
          <a:srgbClr val="808080"/>
        </a:dk1>
        <a:lt1>
          <a:srgbClr val="9BD3E5"/>
        </a:lt1>
        <a:dk2>
          <a:srgbClr val="357DA9"/>
        </a:dk2>
        <a:lt2>
          <a:srgbClr val="101C56"/>
        </a:lt2>
        <a:accent1>
          <a:srgbClr val="58BECC"/>
        </a:accent1>
        <a:accent2>
          <a:srgbClr val="8A5BDF"/>
        </a:accent2>
        <a:accent3>
          <a:srgbClr val="AEBFD1"/>
        </a:accent3>
        <a:accent4>
          <a:srgbClr val="84B4C3"/>
        </a:accent4>
        <a:accent5>
          <a:srgbClr val="B4DBE2"/>
        </a:accent5>
        <a:accent6>
          <a:srgbClr val="7D52CA"/>
        </a:accent6>
        <a:hlink>
          <a:srgbClr val="6ECC4C"/>
        </a:hlink>
        <a:folHlink>
          <a:srgbClr val="DD693B"/>
        </a:folHlink>
      </a:clrScheme>
      <a:clrMap bg1="dk2" tx1="lt1" bg2="dk1" tx2="lt2" accent1="accent1" accent2="accent2" accent3="accent3" accent4="accent4" accent5="accent5" accent6="accent6" hlink="hlink" folHlink="folHlink"/>
    </a:extraClrScheme>
    <a:extraClrScheme>
      <a:clrScheme name="Default Design 3">
        <a:dk1>
          <a:srgbClr val="808080"/>
        </a:dk1>
        <a:lt1>
          <a:srgbClr val="DDE89A"/>
        </a:lt1>
        <a:dk2>
          <a:srgbClr val="329A2A"/>
        </a:dk2>
        <a:lt2>
          <a:srgbClr val="185E25"/>
        </a:lt2>
        <a:accent1>
          <a:srgbClr val="80CB35"/>
        </a:accent1>
        <a:accent2>
          <a:srgbClr val="518CD3"/>
        </a:accent2>
        <a:accent3>
          <a:srgbClr val="ADCAAC"/>
        </a:accent3>
        <a:accent4>
          <a:srgbClr val="BDC683"/>
        </a:accent4>
        <a:accent5>
          <a:srgbClr val="C0E2AE"/>
        </a:accent5>
        <a:accent6>
          <a:srgbClr val="497EBF"/>
        </a:accent6>
        <a:hlink>
          <a:srgbClr val="E15D7C"/>
        </a:hlink>
        <a:folHlink>
          <a:srgbClr val="DB915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1253</TotalTime>
  <Words>2495</Words>
  <Application>Microsoft Macintosh PowerPoint</Application>
  <PresentationFormat>On-screen Show (4:3)</PresentationFormat>
  <Paragraphs>477</Paragraphs>
  <Slides>50</Slides>
  <Notes>4</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2</vt:i4>
      </vt:variant>
      <vt:variant>
        <vt:lpstr>Slide Titles</vt:lpstr>
      </vt:variant>
      <vt:variant>
        <vt:i4>50</vt:i4>
      </vt:variant>
    </vt:vector>
  </HeadingPairs>
  <TitlesOfParts>
    <vt:vector size="64" baseType="lpstr">
      <vt:lpstr>Arial</vt:lpstr>
      <vt:lpstr>Arial Black</vt:lpstr>
      <vt:lpstr>FFF Tusj</vt:lpstr>
      <vt:lpstr>Times New Roman</vt:lpstr>
      <vt:lpstr>UTM Bebas</vt:lpstr>
      <vt:lpstr>UTM Cooper Black</vt:lpstr>
      <vt:lpstr>UTM Pierre</vt:lpstr>
      <vt:lpstr>UTM Showcard</vt:lpstr>
      <vt:lpstr>UVN Bai Hoc</vt:lpstr>
      <vt:lpstr>VNI-Truck</vt:lpstr>
      <vt:lpstr>VNI-Whimsy</vt:lpstr>
      <vt:lpstr>574TGp_natural_light</vt:lpstr>
      <vt:lpstr>CS ChemDraw Drawing</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ThaiSonBurio</dc:creator>
  <cp:lastModifiedBy>Nguyen Van Phuong</cp:lastModifiedBy>
  <cp:revision>106</cp:revision>
  <dcterms:created xsi:type="dcterms:W3CDTF">2014-02-25T08:14:09Z</dcterms:created>
  <dcterms:modified xsi:type="dcterms:W3CDTF">2022-03-10T02:32:13Z</dcterms:modified>
</cp:coreProperties>
</file>